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69585" autoAdjust="0"/>
  </p:normalViewPr>
  <p:slideViewPr>
    <p:cSldViewPr showGuides="1">
      <p:cViewPr>
        <p:scale>
          <a:sx n="73" d="100"/>
          <a:sy n="73" d="100"/>
        </p:scale>
        <p:origin x="-272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A0214-185E-4ECF-A25E-055D3733063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F2945A22-9332-4864-9876-DDE6448B1E3E}">
      <dgm:prSet phldrT="[Text]" custT="1"/>
      <dgm:spPr>
        <a:xfrm>
          <a:off x="2919822" y="134184"/>
          <a:ext cx="1703513" cy="79901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1625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sz="180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Boundary work</a:t>
          </a:r>
        </a:p>
      </dgm:t>
    </dgm:pt>
    <dgm:pt modelId="{C4052D91-59CB-42AA-B283-8B36CB37EC98}" type="parTrans" cxnId="{E7B52808-1D32-4BB9-818A-2F6893A80663}">
      <dgm:prSet/>
      <dgm:spPr/>
      <dgm:t>
        <a:bodyPr/>
        <a:lstStyle/>
        <a:p>
          <a:endParaRPr lang="en-ZA"/>
        </a:p>
      </dgm:t>
    </dgm:pt>
    <dgm:pt modelId="{6F0FC161-251C-45AF-95D9-F8855476ACB1}" type="sibTrans" cxnId="{E7B52808-1D32-4BB9-818A-2F6893A80663}">
      <dgm:prSet/>
      <dgm:spPr/>
      <dgm:t>
        <a:bodyPr/>
        <a:lstStyle/>
        <a:p>
          <a:endParaRPr lang="en-ZA"/>
        </a:p>
      </dgm:t>
    </dgm:pt>
    <dgm:pt modelId="{6A4B676B-F677-4C4B-AA18-C44FD9227427}">
      <dgm:prSet phldrT="[Text]"/>
      <dgm:spPr>
        <a:xfrm>
          <a:off x="1132584" y="1299153"/>
          <a:ext cx="1258292" cy="79901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Types</a:t>
          </a:r>
        </a:p>
      </dgm:t>
    </dgm:pt>
    <dgm:pt modelId="{E0ABD552-8607-4B5C-81E5-43CE57578312}" type="parTrans" cxnId="{1FED077E-0524-4936-B6BE-9C7C1B4F8DFE}">
      <dgm:prSet/>
      <dgm:spPr>
        <a:xfrm>
          <a:off x="1621920" y="800380"/>
          <a:ext cx="2009848" cy="365953"/>
        </a:xfrm>
        <a:noFill/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64E88C95-ACF7-4074-8A15-DAA584F386BD}" type="sibTrans" cxnId="{1FED077E-0524-4936-B6BE-9C7C1B4F8DFE}">
      <dgm:prSet/>
      <dgm:spPr/>
      <dgm:t>
        <a:bodyPr/>
        <a:lstStyle/>
        <a:p>
          <a:endParaRPr lang="en-ZA"/>
        </a:p>
      </dgm:t>
    </dgm:pt>
    <dgm:pt modelId="{B8F910E9-E9E6-48F3-8FE3-EB295D8B705F}">
      <dgm:prSet phldrT="[Text]"/>
      <dgm:spPr>
        <a:xfrm>
          <a:off x="363628" y="2464122"/>
          <a:ext cx="1258292" cy="79901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Symbolic</a:t>
          </a:r>
        </a:p>
      </dgm:t>
    </dgm:pt>
    <dgm:pt modelId="{296D5C77-C09B-45F6-A2B8-35AA0012FA5D}" type="parTrans" cxnId="{14D8A376-83BE-4A4A-B273-65D70FBF4415}">
      <dgm:prSet/>
      <dgm:spPr>
        <a:xfrm>
          <a:off x="852964" y="1965349"/>
          <a:ext cx="768956" cy="365953"/>
        </a:xfrm>
        <a:noFill/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4BFA67B2-7DE6-4414-A777-B9C2080BC51D}" type="sibTrans" cxnId="{14D8A376-83BE-4A4A-B273-65D70FBF4415}">
      <dgm:prSet/>
      <dgm:spPr/>
      <dgm:t>
        <a:bodyPr/>
        <a:lstStyle/>
        <a:p>
          <a:endParaRPr lang="en-ZA"/>
        </a:p>
      </dgm:t>
    </dgm:pt>
    <dgm:pt modelId="{136D4C93-BEFE-4338-88C8-5B34C9C95E70}">
      <dgm:prSet phldrT="[Text]"/>
      <dgm:spPr>
        <a:xfrm>
          <a:off x="3019687" y="1284164"/>
          <a:ext cx="1258292" cy="79901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Objects</a:t>
          </a:r>
        </a:p>
      </dgm:t>
    </dgm:pt>
    <dgm:pt modelId="{1961D01D-5580-4533-96BE-F31C8BC00A2F}" type="parTrans" cxnId="{2171E107-823A-470F-B5B8-BDB806C2A086}">
      <dgm:prSet/>
      <dgm:spPr>
        <a:xfrm>
          <a:off x="3509023" y="800380"/>
          <a:ext cx="122745" cy="350963"/>
        </a:xfrm>
        <a:noFill/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02E80FB0-B153-4902-8AB4-12D1A7C41132}" type="sibTrans" cxnId="{2171E107-823A-470F-B5B8-BDB806C2A086}">
      <dgm:prSet/>
      <dgm:spPr/>
      <dgm:t>
        <a:bodyPr/>
        <a:lstStyle/>
        <a:p>
          <a:endParaRPr lang="en-ZA"/>
        </a:p>
      </dgm:t>
    </dgm:pt>
    <dgm:pt modelId="{318AB56B-4E47-4282-B137-8B958F4A9D13}">
      <dgm:prSet phldrT="[Text]"/>
      <dgm:spPr>
        <a:xfrm>
          <a:off x="3469917" y="2432873"/>
          <a:ext cx="1258292" cy="79901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Materials</a:t>
          </a:r>
        </a:p>
        <a:p>
          <a:r>
            <a:rPr lang="en-ZA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Tools </a:t>
          </a:r>
        </a:p>
        <a:p>
          <a:r>
            <a:rPr lang="en-ZA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Tasks </a:t>
          </a:r>
        </a:p>
      </dgm:t>
    </dgm:pt>
    <dgm:pt modelId="{E04DDBA0-8A79-48C1-A106-AC5C84509EF2}" type="parTrans" cxnId="{8781D12B-4F8D-4F6D-A409-6D877D05ABD2}">
      <dgm:prSet/>
      <dgm:spPr>
        <a:xfrm>
          <a:off x="3509023" y="1950359"/>
          <a:ext cx="450229" cy="349693"/>
        </a:xfrm>
        <a:noFill/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FB8ACCE8-6B99-4E50-AB65-24DC43C2099F}" type="sibTrans" cxnId="{8781D12B-4F8D-4F6D-A409-6D877D05ABD2}">
      <dgm:prSet/>
      <dgm:spPr/>
      <dgm:t>
        <a:bodyPr/>
        <a:lstStyle/>
        <a:p>
          <a:endParaRPr lang="en-ZA"/>
        </a:p>
      </dgm:t>
    </dgm:pt>
    <dgm:pt modelId="{DD9D9B55-206D-4095-821F-7823039F59B3}">
      <dgm:prSet custT="1"/>
      <dgm:spPr>
        <a:xfrm>
          <a:off x="5016613" y="2434566"/>
          <a:ext cx="1608122" cy="190232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en-ZA" sz="11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Crossing</a:t>
          </a:r>
        </a:p>
        <a:p>
          <a:pPr algn="l"/>
          <a:r>
            <a:rPr lang="en-ZA" sz="11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Shifting</a:t>
          </a:r>
        </a:p>
        <a:p>
          <a:pPr algn="l"/>
          <a:r>
            <a:rPr lang="en-ZA" sz="11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Territorialisation</a:t>
          </a:r>
        </a:p>
        <a:p>
          <a:pPr algn="l"/>
          <a:r>
            <a:rPr lang="en-ZA" sz="11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Institutionalisation</a:t>
          </a:r>
        </a:p>
        <a:p>
          <a:pPr algn="l"/>
          <a:r>
            <a:rPr lang="en-ZA" sz="11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Politicisation</a:t>
          </a:r>
        </a:p>
        <a:p>
          <a:pPr algn="l"/>
          <a:r>
            <a:rPr lang="en-ZA" sz="11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Relocation</a:t>
          </a:r>
        </a:p>
      </dgm:t>
    </dgm:pt>
    <dgm:pt modelId="{86B8FD08-169B-4772-814F-42E22C19D810}" type="parTrans" cxnId="{30A7015F-B16D-4543-B46B-8AB80F10D79A}">
      <dgm:prSet/>
      <dgm:spPr>
        <a:xfrm>
          <a:off x="5680864" y="1980338"/>
          <a:ext cx="359487" cy="321408"/>
        </a:xfrm>
        <a:noFill/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6069CE3F-1F6A-46DE-9C30-F98CD69B5BCD}" type="sibTrans" cxnId="{30A7015F-B16D-4543-B46B-8AB80F10D79A}">
      <dgm:prSet/>
      <dgm:spPr/>
      <dgm:t>
        <a:bodyPr/>
        <a:lstStyle/>
        <a:p>
          <a:endParaRPr lang="en-ZA"/>
        </a:p>
      </dgm:t>
    </dgm:pt>
    <dgm:pt modelId="{54C9E13B-48E8-4DD9-B443-402278980237}">
      <dgm:prSet/>
      <dgm:spPr>
        <a:xfrm>
          <a:off x="5551015" y="1314143"/>
          <a:ext cx="1258292" cy="79901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Processes</a:t>
          </a:r>
        </a:p>
      </dgm:t>
    </dgm:pt>
    <dgm:pt modelId="{EB909B2C-D93D-429F-9C12-7CB82C56ECD2}" type="sibTrans" cxnId="{632E5432-2F2C-4B09-AF2A-72838807C348}">
      <dgm:prSet/>
      <dgm:spPr/>
      <dgm:t>
        <a:bodyPr/>
        <a:lstStyle/>
        <a:p>
          <a:endParaRPr lang="en-ZA"/>
        </a:p>
      </dgm:t>
    </dgm:pt>
    <dgm:pt modelId="{8F69C556-D81D-44AC-AD27-3D98D929B0E6}" type="parTrans" cxnId="{632E5432-2F2C-4B09-AF2A-72838807C348}">
      <dgm:prSet/>
      <dgm:spPr>
        <a:xfrm>
          <a:off x="3631769" y="800380"/>
          <a:ext cx="2408582" cy="380942"/>
        </a:xfrm>
        <a:noFill/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C4128ABA-1C88-4348-A0F5-A8E0B98ACDBC}">
      <dgm:prSet/>
      <dgm:spPr>
        <a:xfrm>
          <a:off x="1913318" y="3630456"/>
          <a:ext cx="1258292" cy="79901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 smtClean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Resources </a:t>
          </a:r>
          <a:endParaRPr lang="en-ZA" dirty="0">
            <a:solidFill>
              <a:srgbClr val="2E2224">
                <a:hueOff val="0"/>
                <a:satOff val="0"/>
                <a:lumOff val="0"/>
                <a:alphaOff val="0"/>
              </a:srgbClr>
            </a:solidFill>
            <a:latin typeface="Candara"/>
            <a:ea typeface="+mn-ea"/>
            <a:cs typeface="+mn-cs"/>
          </a:endParaRPr>
        </a:p>
      </dgm:t>
    </dgm:pt>
    <dgm:pt modelId="{CC41454F-385E-4BEC-8433-0C215C351BCC}" type="parTrans" cxnId="{358475E2-EC92-40F8-98B1-89EFFBC4294B}">
      <dgm:prSet/>
      <dgm:spPr>
        <a:xfrm>
          <a:off x="2345157" y="3130318"/>
          <a:ext cx="91440" cy="367318"/>
        </a:xfrm>
        <a:noFill/>
        <a:ln w="1905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AF433A73-91A7-4B8E-B1DF-C890F5C5167C}" type="sibTrans" cxnId="{358475E2-EC92-40F8-98B1-89EFFBC4294B}">
      <dgm:prSet/>
      <dgm:spPr/>
      <dgm:t>
        <a:bodyPr/>
        <a:lstStyle/>
        <a:p>
          <a:endParaRPr lang="en-ZA"/>
        </a:p>
      </dgm:t>
    </dgm:pt>
    <dgm:pt modelId="{2FF01F7F-75BD-4D1D-B471-CBCEB518C76A}">
      <dgm:prSet phldrT="[Text]"/>
      <dgm:spPr>
        <a:xfrm>
          <a:off x="1901541" y="2464122"/>
          <a:ext cx="1258292" cy="79901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Social</a:t>
          </a:r>
        </a:p>
      </dgm:t>
    </dgm:pt>
    <dgm:pt modelId="{E8492FB4-308D-4BBF-9DF5-7AD43F84FA13}" type="sibTrans" cxnId="{67AE329D-7E86-4376-A830-919A49EA3C9F}">
      <dgm:prSet/>
      <dgm:spPr/>
      <dgm:t>
        <a:bodyPr/>
        <a:lstStyle/>
        <a:p>
          <a:endParaRPr lang="en-ZA"/>
        </a:p>
      </dgm:t>
    </dgm:pt>
    <dgm:pt modelId="{03E4A334-B29E-45FE-B99C-4366BED95D01}" type="parTrans" cxnId="{67AE329D-7E86-4376-A830-919A49EA3C9F}">
      <dgm:prSet/>
      <dgm:spPr>
        <a:xfrm>
          <a:off x="1621920" y="1965349"/>
          <a:ext cx="768956" cy="365953"/>
        </a:xfrm>
        <a:noFill/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D6740432-4985-4C12-8220-7E72403C0417}">
      <dgm:prSet/>
      <dgm:spPr>
        <a:xfrm>
          <a:off x="401150" y="3600398"/>
          <a:ext cx="1258292" cy="79901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 smtClean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Syntactic </a:t>
          </a:r>
        </a:p>
        <a:p>
          <a:r>
            <a:rPr lang="en-ZA" dirty="0" smtClean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Semantic</a:t>
          </a:r>
        </a:p>
        <a:p>
          <a:r>
            <a:rPr lang="en-ZA" dirty="0" smtClean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Pragmatic </a:t>
          </a:r>
          <a:endParaRPr lang="en-ZA" dirty="0">
            <a:solidFill>
              <a:srgbClr val="2E2224">
                <a:hueOff val="0"/>
                <a:satOff val="0"/>
                <a:lumOff val="0"/>
                <a:alphaOff val="0"/>
              </a:srgbClr>
            </a:solidFill>
            <a:latin typeface="Candara"/>
            <a:ea typeface="+mn-ea"/>
            <a:cs typeface="+mn-cs"/>
          </a:endParaRPr>
        </a:p>
      </dgm:t>
    </dgm:pt>
    <dgm:pt modelId="{3FAD20E5-239F-4C08-908F-84821355E588}" type="sibTrans" cxnId="{FF3D5CD8-7DB2-4EA0-A7DD-5CC2D81BD3C2}">
      <dgm:prSet/>
      <dgm:spPr/>
      <dgm:t>
        <a:bodyPr/>
        <a:lstStyle/>
        <a:p>
          <a:endParaRPr lang="en-ZA"/>
        </a:p>
      </dgm:t>
    </dgm:pt>
    <dgm:pt modelId="{3242DC59-A9E3-4882-A8C1-D8E87F3C4A52}" type="parTrans" cxnId="{FF3D5CD8-7DB2-4EA0-A7DD-5CC2D81BD3C2}">
      <dgm:prSet/>
      <dgm:spPr>
        <a:xfrm>
          <a:off x="807244" y="3130318"/>
          <a:ext cx="91440" cy="337260"/>
        </a:xfrm>
        <a:noFill/>
        <a:ln w="1905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1652079F-4096-4A27-B5F0-F88F6C3FC86C}" type="pres">
      <dgm:prSet presAssocID="{774A0214-185E-4ECF-A25E-055D373306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D7AEF19D-7484-4EB3-BD28-A0FA5300446B}" type="pres">
      <dgm:prSet presAssocID="{F2945A22-9332-4864-9876-DDE6448B1E3E}" presName="hierRoot1" presStyleCnt="0"/>
      <dgm:spPr/>
      <dgm:t>
        <a:bodyPr/>
        <a:lstStyle/>
        <a:p>
          <a:endParaRPr lang="en-ZA"/>
        </a:p>
      </dgm:t>
    </dgm:pt>
    <dgm:pt modelId="{0C8EB594-097B-4ED8-930C-0A1DB82F09DA}" type="pres">
      <dgm:prSet presAssocID="{F2945A22-9332-4864-9876-DDE6448B1E3E}" presName="composite" presStyleCnt="0"/>
      <dgm:spPr/>
      <dgm:t>
        <a:bodyPr/>
        <a:lstStyle/>
        <a:p>
          <a:endParaRPr lang="en-ZA"/>
        </a:p>
      </dgm:t>
    </dgm:pt>
    <dgm:pt modelId="{7991EC1A-BCC6-45AF-8DBF-41D4FF60C112}" type="pres">
      <dgm:prSet presAssocID="{F2945A22-9332-4864-9876-DDE6448B1E3E}" presName="background" presStyleLbl="node0" presStyleIdx="0" presStyleCnt="1"/>
      <dgm:spPr>
        <a:xfrm>
          <a:off x="2780012" y="1364"/>
          <a:ext cx="1703513" cy="799015"/>
        </a:xfrm>
        <a:prstGeom prst="roundRect">
          <a:avLst>
            <a:gd name="adj" fmla="val 10000"/>
          </a:avLst>
        </a:prstGeom>
        <a:solidFill>
          <a:srgbClr val="61625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A8AD5201-58FC-4DED-B6CB-4A5396211AD1}" type="pres">
      <dgm:prSet presAssocID="{F2945A22-9332-4864-9876-DDE6448B1E3E}" presName="text" presStyleLbl="fgAcc0" presStyleIdx="0" presStyleCnt="1" custScaleX="13538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2FC1CA36-E050-4F1C-BD00-AB92A4C4A007}" type="pres">
      <dgm:prSet presAssocID="{F2945A22-9332-4864-9876-DDE6448B1E3E}" presName="hierChild2" presStyleCnt="0"/>
      <dgm:spPr/>
      <dgm:t>
        <a:bodyPr/>
        <a:lstStyle/>
        <a:p>
          <a:endParaRPr lang="en-ZA"/>
        </a:p>
      </dgm:t>
    </dgm:pt>
    <dgm:pt modelId="{37E8225D-C3A7-458C-910A-C4E1BD493B9A}" type="pres">
      <dgm:prSet presAssocID="{E0ABD552-8607-4B5C-81E5-43CE57578312}" presName="Name10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2009848" y="0"/>
              </a:moveTo>
              <a:lnTo>
                <a:pt x="2009848" y="249386"/>
              </a:lnTo>
              <a:lnTo>
                <a:pt x="0" y="249386"/>
              </a:lnTo>
              <a:lnTo>
                <a:pt x="0" y="365953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A988CEC-B94A-4A56-A35A-A8F56145D234}" type="pres">
      <dgm:prSet presAssocID="{6A4B676B-F677-4C4B-AA18-C44FD9227427}" presName="hierRoot2" presStyleCnt="0"/>
      <dgm:spPr/>
      <dgm:t>
        <a:bodyPr/>
        <a:lstStyle/>
        <a:p>
          <a:endParaRPr lang="en-ZA"/>
        </a:p>
      </dgm:t>
    </dgm:pt>
    <dgm:pt modelId="{DB57AF9C-066E-49CD-9B67-7451EABDF51D}" type="pres">
      <dgm:prSet presAssocID="{6A4B676B-F677-4C4B-AA18-C44FD9227427}" presName="composite2" presStyleCnt="0"/>
      <dgm:spPr/>
      <dgm:t>
        <a:bodyPr/>
        <a:lstStyle/>
        <a:p>
          <a:endParaRPr lang="en-ZA"/>
        </a:p>
      </dgm:t>
    </dgm:pt>
    <dgm:pt modelId="{FF6D0CC8-07FA-4600-A336-702E97404FB9}" type="pres">
      <dgm:prSet presAssocID="{6A4B676B-F677-4C4B-AA18-C44FD9227427}" presName="background2" presStyleLbl="node2" presStyleIdx="0" presStyleCnt="3"/>
      <dgm:spPr>
        <a:xfrm>
          <a:off x="992774" y="1166333"/>
          <a:ext cx="1258292" cy="799015"/>
        </a:xfrm>
        <a:prstGeom prst="roundRect">
          <a:avLst>
            <a:gd name="adj" fmla="val 10000"/>
          </a:avLst>
        </a:prstGeom>
        <a:solidFill>
          <a:srgbClr val="964D2C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AD7927E1-78A9-4C66-9646-FC599FD98FA3}" type="pres">
      <dgm:prSet presAssocID="{6A4B676B-F677-4C4B-AA18-C44FD9227427}" presName="text2" presStyleLbl="fgAcc2" presStyleIdx="0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A1C2E3ED-BD86-442C-B411-C26727672D8A}" type="pres">
      <dgm:prSet presAssocID="{6A4B676B-F677-4C4B-AA18-C44FD9227427}" presName="hierChild3" presStyleCnt="0"/>
      <dgm:spPr/>
      <dgm:t>
        <a:bodyPr/>
        <a:lstStyle/>
        <a:p>
          <a:endParaRPr lang="en-ZA"/>
        </a:p>
      </dgm:t>
    </dgm:pt>
    <dgm:pt modelId="{277BBD32-B12F-4A8C-854E-E114E650360E}" type="pres">
      <dgm:prSet presAssocID="{296D5C77-C09B-45F6-A2B8-35AA0012FA5D}" presName="Name17" presStyleLbl="parChTrans1D3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768956" y="0"/>
              </a:moveTo>
              <a:lnTo>
                <a:pt x="768956" y="249386"/>
              </a:lnTo>
              <a:lnTo>
                <a:pt x="0" y="249386"/>
              </a:lnTo>
              <a:lnTo>
                <a:pt x="0" y="365953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B31C0E52-198B-48BE-A991-D415DA132117}" type="pres">
      <dgm:prSet presAssocID="{B8F910E9-E9E6-48F3-8FE3-EB295D8B705F}" presName="hierRoot3" presStyleCnt="0"/>
      <dgm:spPr/>
      <dgm:t>
        <a:bodyPr/>
        <a:lstStyle/>
        <a:p>
          <a:endParaRPr lang="en-ZA"/>
        </a:p>
      </dgm:t>
    </dgm:pt>
    <dgm:pt modelId="{1FAE7821-5F64-446C-A8E1-3DFAE4734EF1}" type="pres">
      <dgm:prSet presAssocID="{B8F910E9-E9E6-48F3-8FE3-EB295D8B705F}" presName="composite3" presStyleCnt="0"/>
      <dgm:spPr/>
      <dgm:t>
        <a:bodyPr/>
        <a:lstStyle/>
        <a:p>
          <a:endParaRPr lang="en-ZA"/>
        </a:p>
      </dgm:t>
    </dgm:pt>
    <dgm:pt modelId="{57975E63-FB80-471E-9417-6539DE3A652E}" type="pres">
      <dgm:prSet presAssocID="{B8F910E9-E9E6-48F3-8FE3-EB295D8B705F}" presName="background3" presStyleLbl="node3" presStyleIdx="0" presStyleCnt="4"/>
      <dgm:spPr>
        <a:xfrm>
          <a:off x="223818" y="2331302"/>
          <a:ext cx="1258292" cy="799015"/>
        </a:xfrm>
        <a:prstGeom prst="roundRect">
          <a:avLst>
            <a:gd name="adj" fmla="val 10000"/>
          </a:avLst>
        </a:prstGeom>
        <a:solidFill>
          <a:srgbClr val="66553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699C21D0-72F5-4769-BCD1-E84EA6FFA08A}" type="pres">
      <dgm:prSet presAssocID="{B8F910E9-E9E6-48F3-8FE3-EB295D8B705F}" presName="text3" presStyleLbl="fgAcc3" presStyleIdx="0" presStyleCnt="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3F163B33-3DD8-4048-8B6E-03574AE836B4}" type="pres">
      <dgm:prSet presAssocID="{B8F910E9-E9E6-48F3-8FE3-EB295D8B705F}" presName="hierChild4" presStyleCnt="0"/>
      <dgm:spPr/>
      <dgm:t>
        <a:bodyPr/>
        <a:lstStyle/>
        <a:p>
          <a:endParaRPr lang="en-ZA"/>
        </a:p>
      </dgm:t>
    </dgm:pt>
    <dgm:pt modelId="{B679FB7A-DA9D-4206-8E08-E164D1C2301C}" type="pres">
      <dgm:prSet presAssocID="{3242DC59-A9E3-4882-A8C1-D8E87F3C4A52}" presName="Name23" presStyleLbl="parChTrans1D4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693"/>
              </a:lnTo>
              <a:lnTo>
                <a:pt x="83242" y="220693"/>
              </a:lnTo>
              <a:lnTo>
                <a:pt x="83242" y="337260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9CB6DCA0-EE7B-4551-B9A2-9CC12BD117F3}" type="pres">
      <dgm:prSet presAssocID="{D6740432-4985-4C12-8220-7E72403C0417}" presName="hierRoot4" presStyleCnt="0"/>
      <dgm:spPr/>
    </dgm:pt>
    <dgm:pt modelId="{D04323D7-41C7-47AF-AF40-E35C8798D162}" type="pres">
      <dgm:prSet presAssocID="{D6740432-4985-4C12-8220-7E72403C0417}" presName="composite4" presStyleCnt="0"/>
      <dgm:spPr/>
    </dgm:pt>
    <dgm:pt modelId="{76C05D21-EC65-432B-A66F-545DD5D6DA66}" type="pres">
      <dgm:prSet presAssocID="{D6740432-4985-4C12-8220-7E72403C0417}" presName="background4" presStyleLbl="node4" presStyleIdx="0" presStyleCnt="2"/>
      <dgm:spPr>
        <a:xfrm>
          <a:off x="261340" y="3467579"/>
          <a:ext cx="1258292" cy="799015"/>
        </a:xfrm>
        <a:prstGeom prst="roundRect">
          <a:avLst>
            <a:gd name="adj" fmla="val 10000"/>
          </a:avLst>
        </a:prstGeom>
        <a:solidFill>
          <a:srgbClr val="848058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ECD56640-164F-4239-AE2F-866939D40362}" type="pres">
      <dgm:prSet presAssocID="{D6740432-4985-4C12-8220-7E72403C0417}" presName="text4" presStyleLbl="fgAcc4" presStyleIdx="0" presStyleCnt="2" custLinFactNeighborX="2982" custLinFactNeighborY="-359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5554522B-60C1-47D8-A39D-936C88BA8393}" type="pres">
      <dgm:prSet presAssocID="{D6740432-4985-4C12-8220-7E72403C0417}" presName="hierChild5" presStyleCnt="0"/>
      <dgm:spPr/>
    </dgm:pt>
    <dgm:pt modelId="{34F07473-0D48-4123-9B94-0B20935F5EEF}" type="pres">
      <dgm:prSet presAssocID="{03E4A334-B29E-45FE-B99C-4366BED95D01}" presName="Name17" presStyleLbl="parChTrans1D3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386"/>
              </a:lnTo>
              <a:lnTo>
                <a:pt x="768956" y="249386"/>
              </a:lnTo>
              <a:lnTo>
                <a:pt x="768956" y="365953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638C3F0-9542-4F4A-8E58-09112545A10A}" type="pres">
      <dgm:prSet presAssocID="{2FF01F7F-75BD-4D1D-B471-CBCEB518C76A}" presName="hierRoot3" presStyleCnt="0"/>
      <dgm:spPr/>
      <dgm:t>
        <a:bodyPr/>
        <a:lstStyle/>
        <a:p>
          <a:endParaRPr lang="en-ZA"/>
        </a:p>
      </dgm:t>
    </dgm:pt>
    <dgm:pt modelId="{111A587D-9DA0-4F17-9FE7-3FB0D3A37B69}" type="pres">
      <dgm:prSet presAssocID="{2FF01F7F-75BD-4D1D-B471-CBCEB518C76A}" presName="composite3" presStyleCnt="0"/>
      <dgm:spPr/>
      <dgm:t>
        <a:bodyPr/>
        <a:lstStyle/>
        <a:p>
          <a:endParaRPr lang="en-ZA"/>
        </a:p>
      </dgm:t>
    </dgm:pt>
    <dgm:pt modelId="{43D90720-0B7A-49DB-B65E-C36F92C9E32C}" type="pres">
      <dgm:prSet presAssocID="{2FF01F7F-75BD-4D1D-B471-CBCEB518C76A}" presName="background3" presStyleLbl="node3" presStyleIdx="1" presStyleCnt="4"/>
      <dgm:spPr>
        <a:xfrm>
          <a:off x="1761731" y="2331302"/>
          <a:ext cx="1258292" cy="799015"/>
        </a:xfrm>
        <a:prstGeom prst="roundRect">
          <a:avLst>
            <a:gd name="adj" fmla="val 10000"/>
          </a:avLst>
        </a:prstGeom>
        <a:solidFill>
          <a:srgbClr val="66553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F26F6A75-6181-482B-958E-85A12764F58F}" type="pres">
      <dgm:prSet presAssocID="{2FF01F7F-75BD-4D1D-B471-CBCEB518C76A}" presName="text3" presStyleLbl="fgAcc3" presStyleIdx="1" presStyleCnt="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5B4EB371-CCC0-47F3-B4FA-80430868CE49}" type="pres">
      <dgm:prSet presAssocID="{2FF01F7F-75BD-4D1D-B471-CBCEB518C76A}" presName="hierChild4" presStyleCnt="0"/>
      <dgm:spPr/>
      <dgm:t>
        <a:bodyPr/>
        <a:lstStyle/>
        <a:p>
          <a:endParaRPr lang="en-ZA"/>
        </a:p>
      </dgm:t>
    </dgm:pt>
    <dgm:pt modelId="{F24D384F-4897-4A5D-A8C8-1AE8D3D3FDF5}" type="pres">
      <dgm:prSet presAssocID="{CC41454F-385E-4BEC-8433-0C215C351BCC}" presName="Name23" presStyleLbl="parChTrans1D4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751"/>
              </a:lnTo>
              <a:lnTo>
                <a:pt x="57497" y="250751"/>
              </a:lnTo>
              <a:lnTo>
                <a:pt x="57497" y="367318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D201902A-7476-4990-B2F9-9B4C63332BC5}" type="pres">
      <dgm:prSet presAssocID="{C4128ABA-1C88-4348-A0F5-A8E0B98ACDBC}" presName="hierRoot4" presStyleCnt="0"/>
      <dgm:spPr/>
    </dgm:pt>
    <dgm:pt modelId="{716517BD-891D-423C-80E4-857D5F682462}" type="pres">
      <dgm:prSet presAssocID="{C4128ABA-1C88-4348-A0F5-A8E0B98ACDBC}" presName="composite4" presStyleCnt="0"/>
      <dgm:spPr/>
    </dgm:pt>
    <dgm:pt modelId="{A3C7AF10-8F95-4D71-B983-2BEE5E4E54F6}" type="pres">
      <dgm:prSet presAssocID="{C4128ABA-1C88-4348-A0F5-A8E0B98ACDBC}" presName="background4" presStyleLbl="node4" presStyleIdx="1" presStyleCnt="2"/>
      <dgm:spPr>
        <a:xfrm>
          <a:off x="1773508" y="3497636"/>
          <a:ext cx="1258292" cy="799015"/>
        </a:xfrm>
        <a:prstGeom prst="roundRect">
          <a:avLst>
            <a:gd name="adj" fmla="val 10000"/>
          </a:avLst>
        </a:prstGeom>
        <a:solidFill>
          <a:srgbClr val="848058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8D2BB49D-1CDB-4162-8DB3-37DAA4DAD704}" type="pres">
      <dgm:prSet presAssocID="{C4128ABA-1C88-4348-A0F5-A8E0B98ACDBC}" presName="text4" presStyleLbl="fgAcc4" presStyleIdx="1" presStyleCnt="2" custLinFactNeighborX="936" custLinFactNeighborY="542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291E76E5-B2DF-4F78-870C-8E5F2F127A83}" type="pres">
      <dgm:prSet presAssocID="{C4128ABA-1C88-4348-A0F5-A8E0B98ACDBC}" presName="hierChild5" presStyleCnt="0"/>
      <dgm:spPr/>
    </dgm:pt>
    <dgm:pt modelId="{7B3680A0-0209-4C9E-88CB-5F0EB7C17BFF}" type="pres">
      <dgm:prSet presAssocID="{1961D01D-5580-4533-96BE-F31C8BC00A2F}" presName="Name10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122745" y="0"/>
              </a:moveTo>
              <a:lnTo>
                <a:pt x="122745" y="234397"/>
              </a:lnTo>
              <a:lnTo>
                <a:pt x="0" y="234397"/>
              </a:lnTo>
              <a:lnTo>
                <a:pt x="0" y="350963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E322097A-4FA5-4009-8FAF-76CC3C6A0F43}" type="pres">
      <dgm:prSet presAssocID="{136D4C93-BEFE-4338-88C8-5B34C9C95E70}" presName="hierRoot2" presStyleCnt="0"/>
      <dgm:spPr/>
      <dgm:t>
        <a:bodyPr/>
        <a:lstStyle/>
        <a:p>
          <a:endParaRPr lang="en-ZA"/>
        </a:p>
      </dgm:t>
    </dgm:pt>
    <dgm:pt modelId="{23CE9804-A6FD-4CE0-B3AF-98F019867D39}" type="pres">
      <dgm:prSet presAssocID="{136D4C93-BEFE-4338-88C8-5B34C9C95E70}" presName="composite2" presStyleCnt="0"/>
      <dgm:spPr/>
      <dgm:t>
        <a:bodyPr/>
        <a:lstStyle/>
        <a:p>
          <a:endParaRPr lang="en-ZA"/>
        </a:p>
      </dgm:t>
    </dgm:pt>
    <dgm:pt modelId="{23414FC0-51DC-41D6-8265-D802F12428FE}" type="pres">
      <dgm:prSet presAssocID="{136D4C93-BEFE-4338-88C8-5B34C9C95E70}" presName="background2" presStyleLbl="node2" presStyleIdx="1" presStyleCnt="3"/>
      <dgm:spPr>
        <a:xfrm>
          <a:off x="2879877" y="1151344"/>
          <a:ext cx="1258292" cy="799015"/>
        </a:xfrm>
        <a:prstGeom prst="roundRect">
          <a:avLst>
            <a:gd name="adj" fmla="val 10000"/>
          </a:avLst>
        </a:prstGeom>
        <a:solidFill>
          <a:srgbClr val="964D2C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3310A274-9F89-4994-B634-DA4D6430F1BC}" type="pres">
      <dgm:prSet presAssocID="{136D4C93-BEFE-4338-88C8-5B34C9C95E70}" presName="text2" presStyleLbl="fgAcc2" presStyleIdx="1" presStyleCnt="3" custLinFactNeighborX="-33360" custLinFactNeighborY="-187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88D3468A-B329-451D-B966-FC6A4CFD918D}" type="pres">
      <dgm:prSet presAssocID="{136D4C93-BEFE-4338-88C8-5B34C9C95E70}" presName="hierChild3" presStyleCnt="0"/>
      <dgm:spPr/>
      <dgm:t>
        <a:bodyPr/>
        <a:lstStyle/>
        <a:p>
          <a:endParaRPr lang="en-ZA"/>
        </a:p>
      </dgm:t>
    </dgm:pt>
    <dgm:pt modelId="{0C9B2A43-4C43-47E1-9F64-6EE6179C1F6B}" type="pres">
      <dgm:prSet presAssocID="{E04DDBA0-8A79-48C1-A106-AC5C84509EF2}" presName="Name17" presStyleLbl="parChTrans1D3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26"/>
              </a:lnTo>
              <a:lnTo>
                <a:pt x="450229" y="233126"/>
              </a:lnTo>
              <a:lnTo>
                <a:pt x="450229" y="349693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A9AB99C6-DE7A-4408-ABAC-90DCAD774B20}" type="pres">
      <dgm:prSet presAssocID="{318AB56B-4E47-4282-B137-8B958F4A9D13}" presName="hierRoot3" presStyleCnt="0"/>
      <dgm:spPr/>
      <dgm:t>
        <a:bodyPr/>
        <a:lstStyle/>
        <a:p>
          <a:endParaRPr lang="en-ZA"/>
        </a:p>
      </dgm:t>
    </dgm:pt>
    <dgm:pt modelId="{25BF3DAB-2448-4613-8AE9-9B3128606647}" type="pres">
      <dgm:prSet presAssocID="{318AB56B-4E47-4282-B137-8B958F4A9D13}" presName="composite3" presStyleCnt="0"/>
      <dgm:spPr/>
      <dgm:t>
        <a:bodyPr/>
        <a:lstStyle/>
        <a:p>
          <a:endParaRPr lang="en-ZA"/>
        </a:p>
      </dgm:t>
    </dgm:pt>
    <dgm:pt modelId="{8C3A7FFE-514B-4C51-B36C-0B1E4DE50DC1}" type="pres">
      <dgm:prSet presAssocID="{318AB56B-4E47-4282-B137-8B958F4A9D13}" presName="background3" presStyleLbl="node3" presStyleIdx="2" presStyleCnt="4"/>
      <dgm:spPr>
        <a:xfrm>
          <a:off x="3330107" y="2300053"/>
          <a:ext cx="1258292" cy="799015"/>
        </a:xfrm>
        <a:prstGeom prst="roundRect">
          <a:avLst>
            <a:gd name="adj" fmla="val 10000"/>
          </a:avLst>
        </a:prstGeom>
        <a:solidFill>
          <a:srgbClr val="66553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83369474-AE18-4920-9802-2F8DD0F377A5}" type="pres">
      <dgm:prSet presAssocID="{318AB56B-4E47-4282-B137-8B958F4A9D13}" presName="text3" presStyleLbl="fgAcc3" presStyleIdx="2" presStyleCnt="4" custLinFactNeighborX="2421" custLinFactNeighborY="-391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D3B8EFEB-B490-402D-B82C-816C683BB45E}" type="pres">
      <dgm:prSet presAssocID="{318AB56B-4E47-4282-B137-8B958F4A9D13}" presName="hierChild4" presStyleCnt="0"/>
      <dgm:spPr/>
      <dgm:t>
        <a:bodyPr/>
        <a:lstStyle/>
        <a:p>
          <a:endParaRPr lang="en-ZA"/>
        </a:p>
      </dgm:t>
    </dgm:pt>
    <dgm:pt modelId="{89360DEE-F0CD-48BE-9B2A-59F2BB25F330}" type="pres">
      <dgm:prSet presAssocID="{8F69C556-D81D-44AC-AD27-3D98D929B0E6}" presName="Name10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76"/>
              </a:lnTo>
              <a:lnTo>
                <a:pt x="2408582" y="264376"/>
              </a:lnTo>
              <a:lnTo>
                <a:pt x="2408582" y="380942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5FF7FE6D-6D1E-4509-9080-C68E2B79B2F3}" type="pres">
      <dgm:prSet presAssocID="{54C9E13B-48E8-4DD9-B443-402278980237}" presName="hierRoot2" presStyleCnt="0"/>
      <dgm:spPr/>
      <dgm:t>
        <a:bodyPr/>
        <a:lstStyle/>
        <a:p>
          <a:endParaRPr lang="en-ZA"/>
        </a:p>
      </dgm:t>
    </dgm:pt>
    <dgm:pt modelId="{5291C576-C33F-4F4E-8D7D-8BF8C938CFA7}" type="pres">
      <dgm:prSet presAssocID="{54C9E13B-48E8-4DD9-B443-402278980237}" presName="composite2" presStyleCnt="0"/>
      <dgm:spPr/>
      <dgm:t>
        <a:bodyPr/>
        <a:lstStyle/>
        <a:p>
          <a:endParaRPr lang="en-ZA"/>
        </a:p>
      </dgm:t>
    </dgm:pt>
    <dgm:pt modelId="{A47184CD-0AE5-454B-B5BE-4043CD6E16B5}" type="pres">
      <dgm:prSet presAssocID="{54C9E13B-48E8-4DD9-B443-402278980237}" presName="background2" presStyleLbl="node2" presStyleIdx="2" presStyleCnt="3"/>
      <dgm:spPr>
        <a:xfrm>
          <a:off x="5411205" y="1181323"/>
          <a:ext cx="1258292" cy="799015"/>
        </a:xfrm>
        <a:prstGeom prst="roundRect">
          <a:avLst>
            <a:gd name="adj" fmla="val 10000"/>
          </a:avLst>
        </a:prstGeom>
        <a:solidFill>
          <a:srgbClr val="964D2C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942F4BDB-D625-4AA8-9B32-535EBDDF799D}" type="pres">
      <dgm:prSet presAssocID="{54C9E13B-48E8-4DD9-B443-402278980237}" presName="text2" presStyleLbl="fgAcc2" presStyleIdx="2" presStyleCnt="3" custLinFactNeighborX="63164" custLinFactNeighborY="187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9A54648E-FB94-4267-BE22-3C83A3B80F12}" type="pres">
      <dgm:prSet presAssocID="{54C9E13B-48E8-4DD9-B443-402278980237}" presName="hierChild3" presStyleCnt="0"/>
      <dgm:spPr/>
      <dgm:t>
        <a:bodyPr/>
        <a:lstStyle/>
        <a:p>
          <a:endParaRPr lang="en-ZA"/>
        </a:p>
      </dgm:t>
    </dgm:pt>
    <dgm:pt modelId="{66084E50-880D-427E-AD93-DD07642B3613}" type="pres">
      <dgm:prSet presAssocID="{86B8FD08-169B-4772-814F-42E22C19D810}" presName="Name17" presStyleLbl="parChTrans1D3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59487" y="0"/>
              </a:moveTo>
              <a:lnTo>
                <a:pt x="359487" y="204841"/>
              </a:lnTo>
              <a:lnTo>
                <a:pt x="0" y="204841"/>
              </a:lnTo>
              <a:lnTo>
                <a:pt x="0" y="321408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05091DA5-E9D3-4C29-90BF-60E4276C3F12}" type="pres">
      <dgm:prSet presAssocID="{DD9D9B55-206D-4095-821F-7823039F59B3}" presName="hierRoot3" presStyleCnt="0"/>
      <dgm:spPr/>
      <dgm:t>
        <a:bodyPr/>
        <a:lstStyle/>
        <a:p>
          <a:endParaRPr lang="en-ZA"/>
        </a:p>
      </dgm:t>
    </dgm:pt>
    <dgm:pt modelId="{B8AB19CA-E2D6-412E-A79D-E68118CD41F9}" type="pres">
      <dgm:prSet presAssocID="{DD9D9B55-206D-4095-821F-7823039F59B3}" presName="composite3" presStyleCnt="0"/>
      <dgm:spPr/>
      <dgm:t>
        <a:bodyPr/>
        <a:lstStyle/>
        <a:p>
          <a:endParaRPr lang="en-ZA"/>
        </a:p>
      </dgm:t>
    </dgm:pt>
    <dgm:pt modelId="{5504FE34-F533-4318-85FA-E84BF68FE019}" type="pres">
      <dgm:prSet presAssocID="{DD9D9B55-206D-4095-821F-7823039F59B3}" presName="background3" presStyleLbl="node3" presStyleIdx="3" presStyleCnt="4"/>
      <dgm:spPr>
        <a:xfrm>
          <a:off x="4876802" y="2301747"/>
          <a:ext cx="1608122" cy="1902328"/>
        </a:xfrm>
        <a:prstGeom prst="roundRect">
          <a:avLst>
            <a:gd name="adj" fmla="val 10000"/>
          </a:avLst>
        </a:prstGeom>
        <a:solidFill>
          <a:srgbClr val="66553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D4E1F563-DAA4-4FEC-AA4C-DE1A9B93C202}" type="pres">
      <dgm:prSet presAssocID="{DD9D9B55-206D-4095-821F-7823039F59B3}" presName="text3" presStyleLbl="fgAcc3" presStyleIdx="3" presStyleCnt="4" custScaleX="127802" custScaleY="238084" custLinFactNeighborX="3119" custLinFactNeighborY="-369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ZA"/>
        </a:p>
      </dgm:t>
    </dgm:pt>
    <dgm:pt modelId="{E3274225-28C1-41EB-BD9E-90D761C3FBEC}" type="pres">
      <dgm:prSet presAssocID="{DD9D9B55-206D-4095-821F-7823039F59B3}" presName="hierChild4" presStyleCnt="0"/>
      <dgm:spPr/>
      <dgm:t>
        <a:bodyPr/>
        <a:lstStyle/>
        <a:p>
          <a:endParaRPr lang="en-ZA"/>
        </a:p>
      </dgm:t>
    </dgm:pt>
  </dgm:ptLst>
  <dgm:cxnLst>
    <dgm:cxn modelId="{D95C9ECD-C943-4011-B341-ECF01C8ADC57}" type="presOf" srcId="{CC41454F-385E-4BEC-8433-0C215C351BCC}" destId="{F24D384F-4897-4A5D-A8C8-1AE8D3D3FDF5}" srcOrd="0" destOrd="0" presId="urn:microsoft.com/office/officeart/2005/8/layout/hierarchy1"/>
    <dgm:cxn modelId="{358475E2-EC92-40F8-98B1-89EFFBC4294B}" srcId="{2FF01F7F-75BD-4D1D-B471-CBCEB518C76A}" destId="{C4128ABA-1C88-4348-A0F5-A8E0B98ACDBC}" srcOrd="0" destOrd="0" parTransId="{CC41454F-385E-4BEC-8433-0C215C351BCC}" sibTransId="{AF433A73-91A7-4B8E-B1DF-C890F5C5167C}"/>
    <dgm:cxn modelId="{67AE329D-7E86-4376-A830-919A49EA3C9F}" srcId="{6A4B676B-F677-4C4B-AA18-C44FD9227427}" destId="{2FF01F7F-75BD-4D1D-B471-CBCEB518C76A}" srcOrd="1" destOrd="0" parTransId="{03E4A334-B29E-45FE-B99C-4366BED95D01}" sibTransId="{E8492FB4-308D-4BBF-9DF5-7AD43F84FA13}"/>
    <dgm:cxn modelId="{59F48094-B874-449D-81E8-6466A0F3C8E1}" type="presOf" srcId="{296D5C77-C09B-45F6-A2B8-35AA0012FA5D}" destId="{277BBD32-B12F-4A8C-854E-E114E650360E}" srcOrd="0" destOrd="0" presId="urn:microsoft.com/office/officeart/2005/8/layout/hierarchy1"/>
    <dgm:cxn modelId="{30A7015F-B16D-4543-B46B-8AB80F10D79A}" srcId="{54C9E13B-48E8-4DD9-B443-402278980237}" destId="{DD9D9B55-206D-4095-821F-7823039F59B3}" srcOrd="0" destOrd="0" parTransId="{86B8FD08-169B-4772-814F-42E22C19D810}" sibTransId="{6069CE3F-1F6A-46DE-9C30-F98CD69B5BCD}"/>
    <dgm:cxn modelId="{D328FCD9-D0EA-42D1-AEF7-B882E70AE3AD}" type="presOf" srcId="{136D4C93-BEFE-4338-88C8-5B34C9C95E70}" destId="{3310A274-9F89-4994-B634-DA4D6430F1BC}" srcOrd="0" destOrd="0" presId="urn:microsoft.com/office/officeart/2005/8/layout/hierarchy1"/>
    <dgm:cxn modelId="{85BCC882-CF49-49A0-A30D-A46EABB739EA}" type="presOf" srcId="{6A4B676B-F677-4C4B-AA18-C44FD9227427}" destId="{AD7927E1-78A9-4C66-9646-FC599FD98FA3}" srcOrd="0" destOrd="0" presId="urn:microsoft.com/office/officeart/2005/8/layout/hierarchy1"/>
    <dgm:cxn modelId="{FF3D5CD8-7DB2-4EA0-A7DD-5CC2D81BD3C2}" srcId="{B8F910E9-E9E6-48F3-8FE3-EB295D8B705F}" destId="{D6740432-4985-4C12-8220-7E72403C0417}" srcOrd="0" destOrd="0" parTransId="{3242DC59-A9E3-4882-A8C1-D8E87F3C4A52}" sibTransId="{3FAD20E5-239F-4C08-908F-84821355E588}"/>
    <dgm:cxn modelId="{8402BE1A-4C43-4153-B46B-C41D95F5DDF2}" type="presOf" srcId="{F2945A22-9332-4864-9876-DDE6448B1E3E}" destId="{A8AD5201-58FC-4DED-B6CB-4A5396211AD1}" srcOrd="0" destOrd="0" presId="urn:microsoft.com/office/officeart/2005/8/layout/hierarchy1"/>
    <dgm:cxn modelId="{14D8A376-83BE-4A4A-B273-65D70FBF4415}" srcId="{6A4B676B-F677-4C4B-AA18-C44FD9227427}" destId="{B8F910E9-E9E6-48F3-8FE3-EB295D8B705F}" srcOrd="0" destOrd="0" parTransId="{296D5C77-C09B-45F6-A2B8-35AA0012FA5D}" sibTransId="{4BFA67B2-7DE6-4414-A777-B9C2080BC51D}"/>
    <dgm:cxn modelId="{870FB672-4248-4A25-BD5F-DC72CB7ED813}" type="presOf" srcId="{1961D01D-5580-4533-96BE-F31C8BC00A2F}" destId="{7B3680A0-0209-4C9E-88CB-5F0EB7C17BFF}" srcOrd="0" destOrd="0" presId="urn:microsoft.com/office/officeart/2005/8/layout/hierarchy1"/>
    <dgm:cxn modelId="{3D6FDA8F-7034-444A-A627-1B7421E7F545}" type="presOf" srcId="{E0ABD552-8607-4B5C-81E5-43CE57578312}" destId="{37E8225D-C3A7-458C-910A-C4E1BD493B9A}" srcOrd="0" destOrd="0" presId="urn:microsoft.com/office/officeart/2005/8/layout/hierarchy1"/>
    <dgm:cxn modelId="{5C9E98B5-F051-4A59-9288-2161F9AE5DF5}" type="presOf" srcId="{D6740432-4985-4C12-8220-7E72403C0417}" destId="{ECD56640-164F-4239-AE2F-866939D40362}" srcOrd="0" destOrd="0" presId="urn:microsoft.com/office/officeart/2005/8/layout/hierarchy1"/>
    <dgm:cxn modelId="{1FED077E-0524-4936-B6BE-9C7C1B4F8DFE}" srcId="{F2945A22-9332-4864-9876-DDE6448B1E3E}" destId="{6A4B676B-F677-4C4B-AA18-C44FD9227427}" srcOrd="0" destOrd="0" parTransId="{E0ABD552-8607-4B5C-81E5-43CE57578312}" sibTransId="{64E88C95-ACF7-4074-8A15-DAA584F386BD}"/>
    <dgm:cxn modelId="{CFBCE446-A731-4D94-B0FE-2FE9605A6A00}" type="presOf" srcId="{B8F910E9-E9E6-48F3-8FE3-EB295D8B705F}" destId="{699C21D0-72F5-4769-BCD1-E84EA6FFA08A}" srcOrd="0" destOrd="0" presId="urn:microsoft.com/office/officeart/2005/8/layout/hierarchy1"/>
    <dgm:cxn modelId="{B77D9F1E-B7BD-426D-829B-7FDC8919ABC7}" type="presOf" srcId="{2FF01F7F-75BD-4D1D-B471-CBCEB518C76A}" destId="{F26F6A75-6181-482B-958E-85A12764F58F}" srcOrd="0" destOrd="0" presId="urn:microsoft.com/office/officeart/2005/8/layout/hierarchy1"/>
    <dgm:cxn modelId="{2171E107-823A-470F-B5B8-BDB806C2A086}" srcId="{F2945A22-9332-4864-9876-DDE6448B1E3E}" destId="{136D4C93-BEFE-4338-88C8-5B34C9C95E70}" srcOrd="1" destOrd="0" parTransId="{1961D01D-5580-4533-96BE-F31C8BC00A2F}" sibTransId="{02E80FB0-B153-4902-8AB4-12D1A7C41132}"/>
    <dgm:cxn modelId="{0AE38B3A-8FFC-4A78-801B-0B3C8E1A6B07}" type="presOf" srcId="{8F69C556-D81D-44AC-AD27-3D98D929B0E6}" destId="{89360DEE-F0CD-48BE-9B2A-59F2BB25F330}" srcOrd="0" destOrd="0" presId="urn:microsoft.com/office/officeart/2005/8/layout/hierarchy1"/>
    <dgm:cxn modelId="{B1C97CDE-1269-4E90-8C0C-F4FC79AEAC3C}" type="presOf" srcId="{C4128ABA-1C88-4348-A0F5-A8E0B98ACDBC}" destId="{8D2BB49D-1CDB-4162-8DB3-37DAA4DAD704}" srcOrd="0" destOrd="0" presId="urn:microsoft.com/office/officeart/2005/8/layout/hierarchy1"/>
    <dgm:cxn modelId="{63239D38-9503-4747-808B-A8F705F6E3A2}" type="presOf" srcId="{774A0214-185E-4ECF-A25E-055D37330639}" destId="{1652079F-4096-4A27-B5F0-F88F6C3FC86C}" srcOrd="0" destOrd="0" presId="urn:microsoft.com/office/officeart/2005/8/layout/hierarchy1"/>
    <dgm:cxn modelId="{16E23D72-EECD-442D-A0DC-DFE7D0E063E5}" type="presOf" srcId="{86B8FD08-169B-4772-814F-42E22C19D810}" destId="{66084E50-880D-427E-AD93-DD07642B3613}" srcOrd="0" destOrd="0" presId="urn:microsoft.com/office/officeart/2005/8/layout/hierarchy1"/>
    <dgm:cxn modelId="{A9F97B39-9241-491D-B7CA-7EFFBFD24B6F}" type="presOf" srcId="{318AB56B-4E47-4282-B137-8B958F4A9D13}" destId="{83369474-AE18-4920-9802-2F8DD0F377A5}" srcOrd="0" destOrd="0" presId="urn:microsoft.com/office/officeart/2005/8/layout/hierarchy1"/>
    <dgm:cxn modelId="{A26F707E-2715-4D81-9AA0-26C336B33CEE}" type="presOf" srcId="{3242DC59-A9E3-4882-A8C1-D8E87F3C4A52}" destId="{B679FB7A-DA9D-4206-8E08-E164D1C2301C}" srcOrd="0" destOrd="0" presId="urn:microsoft.com/office/officeart/2005/8/layout/hierarchy1"/>
    <dgm:cxn modelId="{77A12908-57F6-42D4-8E7F-28B1873311ED}" type="presOf" srcId="{E04DDBA0-8A79-48C1-A106-AC5C84509EF2}" destId="{0C9B2A43-4C43-47E1-9F64-6EE6179C1F6B}" srcOrd="0" destOrd="0" presId="urn:microsoft.com/office/officeart/2005/8/layout/hierarchy1"/>
    <dgm:cxn modelId="{E52C1F2D-B554-4B39-ADCF-F6FC22D3F7D1}" type="presOf" srcId="{DD9D9B55-206D-4095-821F-7823039F59B3}" destId="{D4E1F563-DAA4-4FEC-AA4C-DE1A9B93C202}" srcOrd="0" destOrd="0" presId="urn:microsoft.com/office/officeart/2005/8/layout/hierarchy1"/>
    <dgm:cxn modelId="{DF47562D-B8F1-4E41-938D-D49600A30039}" type="presOf" srcId="{03E4A334-B29E-45FE-B99C-4366BED95D01}" destId="{34F07473-0D48-4123-9B94-0B20935F5EEF}" srcOrd="0" destOrd="0" presId="urn:microsoft.com/office/officeart/2005/8/layout/hierarchy1"/>
    <dgm:cxn modelId="{A55B425D-90F4-4E4C-8F4C-62ADAEAE9010}" type="presOf" srcId="{54C9E13B-48E8-4DD9-B443-402278980237}" destId="{942F4BDB-D625-4AA8-9B32-535EBDDF799D}" srcOrd="0" destOrd="0" presId="urn:microsoft.com/office/officeart/2005/8/layout/hierarchy1"/>
    <dgm:cxn modelId="{8781D12B-4F8D-4F6D-A409-6D877D05ABD2}" srcId="{136D4C93-BEFE-4338-88C8-5B34C9C95E70}" destId="{318AB56B-4E47-4282-B137-8B958F4A9D13}" srcOrd="0" destOrd="0" parTransId="{E04DDBA0-8A79-48C1-A106-AC5C84509EF2}" sibTransId="{FB8ACCE8-6B99-4E50-AB65-24DC43C2099F}"/>
    <dgm:cxn modelId="{E7B52808-1D32-4BB9-818A-2F6893A80663}" srcId="{774A0214-185E-4ECF-A25E-055D37330639}" destId="{F2945A22-9332-4864-9876-DDE6448B1E3E}" srcOrd="0" destOrd="0" parTransId="{C4052D91-59CB-42AA-B283-8B36CB37EC98}" sibTransId="{6F0FC161-251C-45AF-95D9-F8855476ACB1}"/>
    <dgm:cxn modelId="{632E5432-2F2C-4B09-AF2A-72838807C348}" srcId="{F2945A22-9332-4864-9876-DDE6448B1E3E}" destId="{54C9E13B-48E8-4DD9-B443-402278980237}" srcOrd="2" destOrd="0" parTransId="{8F69C556-D81D-44AC-AD27-3D98D929B0E6}" sibTransId="{EB909B2C-D93D-429F-9C12-7CB82C56ECD2}"/>
    <dgm:cxn modelId="{C56877CD-FE46-4E4B-8EEB-CB88463471C9}" type="presParOf" srcId="{1652079F-4096-4A27-B5F0-F88F6C3FC86C}" destId="{D7AEF19D-7484-4EB3-BD28-A0FA5300446B}" srcOrd="0" destOrd="0" presId="urn:microsoft.com/office/officeart/2005/8/layout/hierarchy1"/>
    <dgm:cxn modelId="{A6E35DCD-05A5-48DD-86C8-16803C4D6822}" type="presParOf" srcId="{D7AEF19D-7484-4EB3-BD28-A0FA5300446B}" destId="{0C8EB594-097B-4ED8-930C-0A1DB82F09DA}" srcOrd="0" destOrd="0" presId="urn:microsoft.com/office/officeart/2005/8/layout/hierarchy1"/>
    <dgm:cxn modelId="{34754837-8D05-4A64-9343-73CC70E43EF7}" type="presParOf" srcId="{0C8EB594-097B-4ED8-930C-0A1DB82F09DA}" destId="{7991EC1A-BCC6-45AF-8DBF-41D4FF60C112}" srcOrd="0" destOrd="0" presId="urn:microsoft.com/office/officeart/2005/8/layout/hierarchy1"/>
    <dgm:cxn modelId="{074F3A79-D5AE-4E60-9578-5D39D1062C84}" type="presParOf" srcId="{0C8EB594-097B-4ED8-930C-0A1DB82F09DA}" destId="{A8AD5201-58FC-4DED-B6CB-4A5396211AD1}" srcOrd="1" destOrd="0" presId="urn:microsoft.com/office/officeart/2005/8/layout/hierarchy1"/>
    <dgm:cxn modelId="{B35980ED-9E19-4E02-87D7-7ADD9748F2FA}" type="presParOf" srcId="{D7AEF19D-7484-4EB3-BD28-A0FA5300446B}" destId="{2FC1CA36-E050-4F1C-BD00-AB92A4C4A007}" srcOrd="1" destOrd="0" presId="urn:microsoft.com/office/officeart/2005/8/layout/hierarchy1"/>
    <dgm:cxn modelId="{6E1A7E4C-FF3B-45E0-9FF3-F15B176D5D07}" type="presParOf" srcId="{2FC1CA36-E050-4F1C-BD00-AB92A4C4A007}" destId="{37E8225D-C3A7-458C-910A-C4E1BD493B9A}" srcOrd="0" destOrd="0" presId="urn:microsoft.com/office/officeart/2005/8/layout/hierarchy1"/>
    <dgm:cxn modelId="{9DB0D244-DEDD-4E82-8B1F-29B2DE4572C9}" type="presParOf" srcId="{2FC1CA36-E050-4F1C-BD00-AB92A4C4A007}" destId="{4A988CEC-B94A-4A56-A35A-A8F56145D234}" srcOrd="1" destOrd="0" presId="urn:microsoft.com/office/officeart/2005/8/layout/hierarchy1"/>
    <dgm:cxn modelId="{3717D03A-E950-4E72-B38C-A51FF9A4484F}" type="presParOf" srcId="{4A988CEC-B94A-4A56-A35A-A8F56145D234}" destId="{DB57AF9C-066E-49CD-9B67-7451EABDF51D}" srcOrd="0" destOrd="0" presId="urn:microsoft.com/office/officeart/2005/8/layout/hierarchy1"/>
    <dgm:cxn modelId="{88ED375B-6118-45C4-ADE8-2AC02EEA7696}" type="presParOf" srcId="{DB57AF9C-066E-49CD-9B67-7451EABDF51D}" destId="{FF6D0CC8-07FA-4600-A336-702E97404FB9}" srcOrd="0" destOrd="0" presId="urn:microsoft.com/office/officeart/2005/8/layout/hierarchy1"/>
    <dgm:cxn modelId="{0D78FE31-CB22-421A-881A-B2139C3682CD}" type="presParOf" srcId="{DB57AF9C-066E-49CD-9B67-7451EABDF51D}" destId="{AD7927E1-78A9-4C66-9646-FC599FD98FA3}" srcOrd="1" destOrd="0" presId="urn:microsoft.com/office/officeart/2005/8/layout/hierarchy1"/>
    <dgm:cxn modelId="{48E626E2-A425-4338-A7D5-E20DE392C29B}" type="presParOf" srcId="{4A988CEC-B94A-4A56-A35A-A8F56145D234}" destId="{A1C2E3ED-BD86-442C-B411-C26727672D8A}" srcOrd="1" destOrd="0" presId="urn:microsoft.com/office/officeart/2005/8/layout/hierarchy1"/>
    <dgm:cxn modelId="{6774C4C1-EDBD-46B3-88A0-3F7F6E10CCB2}" type="presParOf" srcId="{A1C2E3ED-BD86-442C-B411-C26727672D8A}" destId="{277BBD32-B12F-4A8C-854E-E114E650360E}" srcOrd="0" destOrd="0" presId="urn:microsoft.com/office/officeart/2005/8/layout/hierarchy1"/>
    <dgm:cxn modelId="{D86D548F-9718-4829-9534-529D3EE679A0}" type="presParOf" srcId="{A1C2E3ED-BD86-442C-B411-C26727672D8A}" destId="{B31C0E52-198B-48BE-A991-D415DA132117}" srcOrd="1" destOrd="0" presId="urn:microsoft.com/office/officeart/2005/8/layout/hierarchy1"/>
    <dgm:cxn modelId="{FAEB8B53-2891-4D54-BBCA-F1BDA442470B}" type="presParOf" srcId="{B31C0E52-198B-48BE-A991-D415DA132117}" destId="{1FAE7821-5F64-446C-A8E1-3DFAE4734EF1}" srcOrd="0" destOrd="0" presId="urn:microsoft.com/office/officeart/2005/8/layout/hierarchy1"/>
    <dgm:cxn modelId="{4627DC39-3816-4FCD-8CEB-55C972097D1A}" type="presParOf" srcId="{1FAE7821-5F64-446C-A8E1-3DFAE4734EF1}" destId="{57975E63-FB80-471E-9417-6539DE3A652E}" srcOrd="0" destOrd="0" presId="urn:microsoft.com/office/officeart/2005/8/layout/hierarchy1"/>
    <dgm:cxn modelId="{E9E9F4E5-8789-481D-9E28-6017B47D390A}" type="presParOf" srcId="{1FAE7821-5F64-446C-A8E1-3DFAE4734EF1}" destId="{699C21D0-72F5-4769-BCD1-E84EA6FFA08A}" srcOrd="1" destOrd="0" presId="urn:microsoft.com/office/officeart/2005/8/layout/hierarchy1"/>
    <dgm:cxn modelId="{D00E78AF-1303-4DE3-9ACB-1A611C9814AC}" type="presParOf" srcId="{B31C0E52-198B-48BE-A991-D415DA132117}" destId="{3F163B33-3DD8-4048-8B6E-03574AE836B4}" srcOrd="1" destOrd="0" presId="urn:microsoft.com/office/officeart/2005/8/layout/hierarchy1"/>
    <dgm:cxn modelId="{7A0923CA-C461-4B15-B7C7-6303ACF5453E}" type="presParOf" srcId="{3F163B33-3DD8-4048-8B6E-03574AE836B4}" destId="{B679FB7A-DA9D-4206-8E08-E164D1C2301C}" srcOrd="0" destOrd="0" presId="urn:microsoft.com/office/officeart/2005/8/layout/hierarchy1"/>
    <dgm:cxn modelId="{CD9146F0-BD24-4C0B-AAC6-DEEF3E6B1CDE}" type="presParOf" srcId="{3F163B33-3DD8-4048-8B6E-03574AE836B4}" destId="{9CB6DCA0-EE7B-4551-B9A2-9CC12BD117F3}" srcOrd="1" destOrd="0" presId="urn:microsoft.com/office/officeart/2005/8/layout/hierarchy1"/>
    <dgm:cxn modelId="{76A60892-BC6F-4354-B0EA-F6CEA89D7A4B}" type="presParOf" srcId="{9CB6DCA0-EE7B-4551-B9A2-9CC12BD117F3}" destId="{D04323D7-41C7-47AF-AF40-E35C8798D162}" srcOrd="0" destOrd="0" presId="urn:microsoft.com/office/officeart/2005/8/layout/hierarchy1"/>
    <dgm:cxn modelId="{418063FB-221A-480D-9945-4D65E1C79C67}" type="presParOf" srcId="{D04323D7-41C7-47AF-AF40-E35C8798D162}" destId="{76C05D21-EC65-432B-A66F-545DD5D6DA66}" srcOrd="0" destOrd="0" presId="urn:microsoft.com/office/officeart/2005/8/layout/hierarchy1"/>
    <dgm:cxn modelId="{65025C49-F289-4CC8-992B-DB52A79FFD9A}" type="presParOf" srcId="{D04323D7-41C7-47AF-AF40-E35C8798D162}" destId="{ECD56640-164F-4239-AE2F-866939D40362}" srcOrd="1" destOrd="0" presId="urn:microsoft.com/office/officeart/2005/8/layout/hierarchy1"/>
    <dgm:cxn modelId="{B6CD460C-440A-49A6-8B76-77EE23AFE712}" type="presParOf" srcId="{9CB6DCA0-EE7B-4551-B9A2-9CC12BD117F3}" destId="{5554522B-60C1-47D8-A39D-936C88BA8393}" srcOrd="1" destOrd="0" presId="urn:microsoft.com/office/officeart/2005/8/layout/hierarchy1"/>
    <dgm:cxn modelId="{4AE2E01C-65D0-4AAD-B3A7-8D8A09E1154F}" type="presParOf" srcId="{A1C2E3ED-BD86-442C-B411-C26727672D8A}" destId="{34F07473-0D48-4123-9B94-0B20935F5EEF}" srcOrd="2" destOrd="0" presId="urn:microsoft.com/office/officeart/2005/8/layout/hierarchy1"/>
    <dgm:cxn modelId="{C396C9E3-BC81-46ED-820F-296CA7514AB0}" type="presParOf" srcId="{A1C2E3ED-BD86-442C-B411-C26727672D8A}" destId="{4638C3F0-9542-4F4A-8E58-09112545A10A}" srcOrd="3" destOrd="0" presId="urn:microsoft.com/office/officeart/2005/8/layout/hierarchy1"/>
    <dgm:cxn modelId="{9D598BD3-4074-44D0-8BEB-C075D220D559}" type="presParOf" srcId="{4638C3F0-9542-4F4A-8E58-09112545A10A}" destId="{111A587D-9DA0-4F17-9FE7-3FB0D3A37B69}" srcOrd="0" destOrd="0" presId="urn:microsoft.com/office/officeart/2005/8/layout/hierarchy1"/>
    <dgm:cxn modelId="{3866C30E-2B66-4C06-BBA9-520BACCFE16A}" type="presParOf" srcId="{111A587D-9DA0-4F17-9FE7-3FB0D3A37B69}" destId="{43D90720-0B7A-49DB-B65E-C36F92C9E32C}" srcOrd="0" destOrd="0" presId="urn:microsoft.com/office/officeart/2005/8/layout/hierarchy1"/>
    <dgm:cxn modelId="{92540202-D064-4CD0-A026-2051F402C50E}" type="presParOf" srcId="{111A587D-9DA0-4F17-9FE7-3FB0D3A37B69}" destId="{F26F6A75-6181-482B-958E-85A12764F58F}" srcOrd="1" destOrd="0" presId="urn:microsoft.com/office/officeart/2005/8/layout/hierarchy1"/>
    <dgm:cxn modelId="{6673832C-E95A-4894-8A28-BB87CE37F1F6}" type="presParOf" srcId="{4638C3F0-9542-4F4A-8E58-09112545A10A}" destId="{5B4EB371-CCC0-47F3-B4FA-80430868CE49}" srcOrd="1" destOrd="0" presId="urn:microsoft.com/office/officeart/2005/8/layout/hierarchy1"/>
    <dgm:cxn modelId="{0007071A-2A23-4C1E-8C65-FE51864FC6F4}" type="presParOf" srcId="{5B4EB371-CCC0-47F3-B4FA-80430868CE49}" destId="{F24D384F-4897-4A5D-A8C8-1AE8D3D3FDF5}" srcOrd="0" destOrd="0" presId="urn:microsoft.com/office/officeart/2005/8/layout/hierarchy1"/>
    <dgm:cxn modelId="{E33D14CA-5239-4820-953C-D20C859C15AB}" type="presParOf" srcId="{5B4EB371-CCC0-47F3-B4FA-80430868CE49}" destId="{D201902A-7476-4990-B2F9-9B4C63332BC5}" srcOrd="1" destOrd="0" presId="urn:microsoft.com/office/officeart/2005/8/layout/hierarchy1"/>
    <dgm:cxn modelId="{3793FBF0-D69A-4B9F-98DE-F79ABCE4B263}" type="presParOf" srcId="{D201902A-7476-4990-B2F9-9B4C63332BC5}" destId="{716517BD-891D-423C-80E4-857D5F682462}" srcOrd="0" destOrd="0" presId="urn:microsoft.com/office/officeart/2005/8/layout/hierarchy1"/>
    <dgm:cxn modelId="{1A7417DC-4D4C-442E-823B-EF0F5AD723AF}" type="presParOf" srcId="{716517BD-891D-423C-80E4-857D5F682462}" destId="{A3C7AF10-8F95-4D71-B983-2BEE5E4E54F6}" srcOrd="0" destOrd="0" presId="urn:microsoft.com/office/officeart/2005/8/layout/hierarchy1"/>
    <dgm:cxn modelId="{692A5A0C-9E78-4BD3-8EEB-2C739DD13542}" type="presParOf" srcId="{716517BD-891D-423C-80E4-857D5F682462}" destId="{8D2BB49D-1CDB-4162-8DB3-37DAA4DAD704}" srcOrd="1" destOrd="0" presId="urn:microsoft.com/office/officeart/2005/8/layout/hierarchy1"/>
    <dgm:cxn modelId="{3BE454E8-3C77-4B0F-A7A3-08EB4C394B7F}" type="presParOf" srcId="{D201902A-7476-4990-B2F9-9B4C63332BC5}" destId="{291E76E5-B2DF-4F78-870C-8E5F2F127A83}" srcOrd="1" destOrd="0" presId="urn:microsoft.com/office/officeart/2005/8/layout/hierarchy1"/>
    <dgm:cxn modelId="{47FF6C70-7588-479A-9E09-63BD662B4EEA}" type="presParOf" srcId="{2FC1CA36-E050-4F1C-BD00-AB92A4C4A007}" destId="{7B3680A0-0209-4C9E-88CB-5F0EB7C17BFF}" srcOrd="2" destOrd="0" presId="urn:microsoft.com/office/officeart/2005/8/layout/hierarchy1"/>
    <dgm:cxn modelId="{5048C2F3-D82D-4C09-A11B-14320B1458F6}" type="presParOf" srcId="{2FC1CA36-E050-4F1C-BD00-AB92A4C4A007}" destId="{E322097A-4FA5-4009-8FAF-76CC3C6A0F43}" srcOrd="3" destOrd="0" presId="urn:microsoft.com/office/officeart/2005/8/layout/hierarchy1"/>
    <dgm:cxn modelId="{B6FE369A-2525-4C01-A575-F96F86B6D0CC}" type="presParOf" srcId="{E322097A-4FA5-4009-8FAF-76CC3C6A0F43}" destId="{23CE9804-A6FD-4CE0-B3AF-98F019867D39}" srcOrd="0" destOrd="0" presId="urn:microsoft.com/office/officeart/2005/8/layout/hierarchy1"/>
    <dgm:cxn modelId="{BD04F1DA-A591-445F-A9DC-F355B3D5DFE0}" type="presParOf" srcId="{23CE9804-A6FD-4CE0-B3AF-98F019867D39}" destId="{23414FC0-51DC-41D6-8265-D802F12428FE}" srcOrd="0" destOrd="0" presId="urn:microsoft.com/office/officeart/2005/8/layout/hierarchy1"/>
    <dgm:cxn modelId="{DA5E3145-ECC7-4002-9D0D-7E0C10265349}" type="presParOf" srcId="{23CE9804-A6FD-4CE0-B3AF-98F019867D39}" destId="{3310A274-9F89-4994-B634-DA4D6430F1BC}" srcOrd="1" destOrd="0" presId="urn:microsoft.com/office/officeart/2005/8/layout/hierarchy1"/>
    <dgm:cxn modelId="{322EABEB-978B-4AB4-AA34-7BA92D8DFFDF}" type="presParOf" srcId="{E322097A-4FA5-4009-8FAF-76CC3C6A0F43}" destId="{88D3468A-B329-451D-B966-FC6A4CFD918D}" srcOrd="1" destOrd="0" presId="urn:microsoft.com/office/officeart/2005/8/layout/hierarchy1"/>
    <dgm:cxn modelId="{AA8F8126-FC62-4F15-949F-DBD683DE9CB9}" type="presParOf" srcId="{88D3468A-B329-451D-B966-FC6A4CFD918D}" destId="{0C9B2A43-4C43-47E1-9F64-6EE6179C1F6B}" srcOrd="0" destOrd="0" presId="urn:microsoft.com/office/officeart/2005/8/layout/hierarchy1"/>
    <dgm:cxn modelId="{C26737B7-9EF2-4547-B47A-3743D1C833B3}" type="presParOf" srcId="{88D3468A-B329-451D-B966-FC6A4CFD918D}" destId="{A9AB99C6-DE7A-4408-ABAC-90DCAD774B20}" srcOrd="1" destOrd="0" presId="urn:microsoft.com/office/officeart/2005/8/layout/hierarchy1"/>
    <dgm:cxn modelId="{C5E5F7C8-AAFF-4951-A707-45D25E1EAD78}" type="presParOf" srcId="{A9AB99C6-DE7A-4408-ABAC-90DCAD774B20}" destId="{25BF3DAB-2448-4613-8AE9-9B3128606647}" srcOrd="0" destOrd="0" presId="urn:microsoft.com/office/officeart/2005/8/layout/hierarchy1"/>
    <dgm:cxn modelId="{3F94CD5D-5727-4B35-8172-76B592030396}" type="presParOf" srcId="{25BF3DAB-2448-4613-8AE9-9B3128606647}" destId="{8C3A7FFE-514B-4C51-B36C-0B1E4DE50DC1}" srcOrd="0" destOrd="0" presId="urn:microsoft.com/office/officeart/2005/8/layout/hierarchy1"/>
    <dgm:cxn modelId="{9916260D-5ABC-4427-923E-AB222C0D64F1}" type="presParOf" srcId="{25BF3DAB-2448-4613-8AE9-9B3128606647}" destId="{83369474-AE18-4920-9802-2F8DD0F377A5}" srcOrd="1" destOrd="0" presId="urn:microsoft.com/office/officeart/2005/8/layout/hierarchy1"/>
    <dgm:cxn modelId="{3F386624-722A-4A95-8C68-F7D39A782CF8}" type="presParOf" srcId="{A9AB99C6-DE7A-4408-ABAC-90DCAD774B20}" destId="{D3B8EFEB-B490-402D-B82C-816C683BB45E}" srcOrd="1" destOrd="0" presId="urn:microsoft.com/office/officeart/2005/8/layout/hierarchy1"/>
    <dgm:cxn modelId="{7CCCC980-94C5-4F2F-BD8C-B6B2B7C63BA9}" type="presParOf" srcId="{2FC1CA36-E050-4F1C-BD00-AB92A4C4A007}" destId="{89360DEE-F0CD-48BE-9B2A-59F2BB25F330}" srcOrd="4" destOrd="0" presId="urn:microsoft.com/office/officeart/2005/8/layout/hierarchy1"/>
    <dgm:cxn modelId="{051BC161-F37F-44A9-B62D-0B82441A585B}" type="presParOf" srcId="{2FC1CA36-E050-4F1C-BD00-AB92A4C4A007}" destId="{5FF7FE6D-6D1E-4509-9080-C68E2B79B2F3}" srcOrd="5" destOrd="0" presId="urn:microsoft.com/office/officeart/2005/8/layout/hierarchy1"/>
    <dgm:cxn modelId="{C8444A39-13A4-4470-B383-DF8CFA113DC8}" type="presParOf" srcId="{5FF7FE6D-6D1E-4509-9080-C68E2B79B2F3}" destId="{5291C576-C33F-4F4E-8D7D-8BF8C938CFA7}" srcOrd="0" destOrd="0" presId="urn:microsoft.com/office/officeart/2005/8/layout/hierarchy1"/>
    <dgm:cxn modelId="{9450F1F6-D426-4C15-A4E6-231CB8D778C3}" type="presParOf" srcId="{5291C576-C33F-4F4E-8D7D-8BF8C938CFA7}" destId="{A47184CD-0AE5-454B-B5BE-4043CD6E16B5}" srcOrd="0" destOrd="0" presId="urn:microsoft.com/office/officeart/2005/8/layout/hierarchy1"/>
    <dgm:cxn modelId="{66335A8C-EB80-4328-9DD6-06F294BB4142}" type="presParOf" srcId="{5291C576-C33F-4F4E-8D7D-8BF8C938CFA7}" destId="{942F4BDB-D625-4AA8-9B32-535EBDDF799D}" srcOrd="1" destOrd="0" presId="urn:microsoft.com/office/officeart/2005/8/layout/hierarchy1"/>
    <dgm:cxn modelId="{711E3852-C9D8-4CF9-97E9-679C724D7571}" type="presParOf" srcId="{5FF7FE6D-6D1E-4509-9080-C68E2B79B2F3}" destId="{9A54648E-FB94-4267-BE22-3C83A3B80F12}" srcOrd="1" destOrd="0" presId="urn:microsoft.com/office/officeart/2005/8/layout/hierarchy1"/>
    <dgm:cxn modelId="{B6073A5C-D224-482D-A6E9-37E5AD8944B5}" type="presParOf" srcId="{9A54648E-FB94-4267-BE22-3C83A3B80F12}" destId="{66084E50-880D-427E-AD93-DD07642B3613}" srcOrd="0" destOrd="0" presId="urn:microsoft.com/office/officeart/2005/8/layout/hierarchy1"/>
    <dgm:cxn modelId="{4CB71BBD-02D3-4E62-A3B8-7DB215771A20}" type="presParOf" srcId="{9A54648E-FB94-4267-BE22-3C83A3B80F12}" destId="{05091DA5-E9D3-4C29-90BF-60E4276C3F12}" srcOrd="1" destOrd="0" presId="urn:microsoft.com/office/officeart/2005/8/layout/hierarchy1"/>
    <dgm:cxn modelId="{6C6CEBB4-BDDF-41AE-9DDE-193FCDEF3DDE}" type="presParOf" srcId="{05091DA5-E9D3-4C29-90BF-60E4276C3F12}" destId="{B8AB19CA-E2D6-412E-A79D-E68118CD41F9}" srcOrd="0" destOrd="0" presId="urn:microsoft.com/office/officeart/2005/8/layout/hierarchy1"/>
    <dgm:cxn modelId="{AC88E361-195C-4BE4-B834-5F34BC911295}" type="presParOf" srcId="{B8AB19CA-E2D6-412E-A79D-E68118CD41F9}" destId="{5504FE34-F533-4318-85FA-E84BF68FE019}" srcOrd="0" destOrd="0" presId="urn:microsoft.com/office/officeart/2005/8/layout/hierarchy1"/>
    <dgm:cxn modelId="{9DC9E2E5-8DEB-4960-86AB-1B66F12A29B7}" type="presParOf" srcId="{B8AB19CA-E2D6-412E-A79D-E68118CD41F9}" destId="{D4E1F563-DAA4-4FEC-AA4C-DE1A9B93C202}" srcOrd="1" destOrd="0" presId="urn:microsoft.com/office/officeart/2005/8/layout/hierarchy1"/>
    <dgm:cxn modelId="{9493023C-EEB8-4D88-B84D-181975C190BB}" type="presParOf" srcId="{05091DA5-E9D3-4C29-90BF-60E4276C3F12}" destId="{E3274225-28C1-41EB-BD9E-90D761C3FB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84E50-880D-427E-AD93-DD07642B3613}">
      <dsp:nvSpPr>
        <dsp:cNvPr id="0" name=""/>
        <dsp:cNvSpPr/>
      </dsp:nvSpPr>
      <dsp:spPr>
        <a:xfrm>
          <a:off x="6574657" y="2139054"/>
          <a:ext cx="816499" cy="347339"/>
        </a:xfrm>
        <a:custGeom>
          <a:avLst/>
          <a:gdLst/>
          <a:ahLst/>
          <a:cxnLst/>
          <a:rect l="0" t="0" r="0" b="0"/>
          <a:pathLst>
            <a:path>
              <a:moveTo>
                <a:pt x="359487" y="0"/>
              </a:moveTo>
              <a:lnTo>
                <a:pt x="359487" y="204841"/>
              </a:lnTo>
              <a:lnTo>
                <a:pt x="0" y="204841"/>
              </a:lnTo>
              <a:lnTo>
                <a:pt x="0" y="321408"/>
              </a:lnTo>
            </a:path>
          </a:pathLst>
        </a:custGeom>
        <a:noFill/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60DEE-F0CD-48BE-9B2A-59F2BB25F330}">
      <dsp:nvSpPr>
        <dsp:cNvPr id="0" name=""/>
        <dsp:cNvSpPr/>
      </dsp:nvSpPr>
      <dsp:spPr>
        <a:xfrm>
          <a:off x="4360239" y="863895"/>
          <a:ext cx="3030917" cy="411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76"/>
              </a:lnTo>
              <a:lnTo>
                <a:pt x="2408582" y="264376"/>
              </a:lnTo>
              <a:lnTo>
                <a:pt x="2408582" y="380942"/>
              </a:lnTo>
            </a:path>
          </a:pathLst>
        </a:custGeom>
        <a:noFill/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B2A43-4C43-47E1-9F64-6EE6179C1F6B}">
      <dsp:nvSpPr>
        <dsp:cNvPr id="0" name=""/>
        <dsp:cNvSpPr/>
      </dsp:nvSpPr>
      <dsp:spPr>
        <a:xfrm>
          <a:off x="4227590" y="2106656"/>
          <a:ext cx="486554" cy="377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26"/>
              </a:lnTo>
              <a:lnTo>
                <a:pt x="450229" y="233126"/>
              </a:lnTo>
              <a:lnTo>
                <a:pt x="450229" y="349693"/>
              </a:lnTo>
            </a:path>
          </a:pathLst>
        </a:custGeom>
        <a:noFill/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680A0-0209-4C9E-88CB-5F0EB7C17BFF}">
      <dsp:nvSpPr>
        <dsp:cNvPr id="0" name=""/>
        <dsp:cNvSpPr/>
      </dsp:nvSpPr>
      <dsp:spPr>
        <a:xfrm>
          <a:off x="4227590" y="863895"/>
          <a:ext cx="132648" cy="379279"/>
        </a:xfrm>
        <a:custGeom>
          <a:avLst/>
          <a:gdLst/>
          <a:ahLst/>
          <a:cxnLst/>
          <a:rect l="0" t="0" r="0" b="0"/>
          <a:pathLst>
            <a:path>
              <a:moveTo>
                <a:pt x="122745" y="0"/>
              </a:moveTo>
              <a:lnTo>
                <a:pt x="122745" y="234397"/>
              </a:lnTo>
              <a:lnTo>
                <a:pt x="0" y="234397"/>
              </a:lnTo>
              <a:lnTo>
                <a:pt x="0" y="350963"/>
              </a:lnTo>
            </a:path>
          </a:pathLst>
        </a:custGeom>
        <a:noFill/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D384F-4897-4A5D-A8C8-1AE8D3D3FDF5}">
      <dsp:nvSpPr>
        <dsp:cNvPr id="0" name=""/>
        <dsp:cNvSpPr/>
      </dsp:nvSpPr>
      <dsp:spPr>
        <a:xfrm>
          <a:off x="2973510" y="3381815"/>
          <a:ext cx="91440" cy="3958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751"/>
              </a:lnTo>
              <a:lnTo>
                <a:pt x="57497" y="250751"/>
              </a:lnTo>
              <a:lnTo>
                <a:pt x="57497" y="367318"/>
              </a:lnTo>
            </a:path>
          </a:pathLst>
        </a:custGeom>
        <a:noFill/>
        <a:ln w="1905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07473-0D48-4123-9B94-0B20935F5EEF}">
      <dsp:nvSpPr>
        <dsp:cNvPr id="0" name=""/>
        <dsp:cNvSpPr/>
      </dsp:nvSpPr>
      <dsp:spPr>
        <a:xfrm>
          <a:off x="2188233" y="2122855"/>
          <a:ext cx="830996" cy="395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386"/>
              </a:lnTo>
              <a:lnTo>
                <a:pt x="768956" y="249386"/>
              </a:lnTo>
              <a:lnTo>
                <a:pt x="768956" y="365953"/>
              </a:lnTo>
            </a:path>
          </a:pathLst>
        </a:custGeom>
        <a:noFill/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9FB7A-DA9D-4206-8E08-E164D1C2301C}">
      <dsp:nvSpPr>
        <dsp:cNvPr id="0" name=""/>
        <dsp:cNvSpPr/>
      </dsp:nvSpPr>
      <dsp:spPr>
        <a:xfrm>
          <a:off x="1311517" y="3381815"/>
          <a:ext cx="91440" cy="3644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693"/>
              </a:lnTo>
              <a:lnTo>
                <a:pt x="83242" y="220693"/>
              </a:lnTo>
              <a:lnTo>
                <a:pt x="83242" y="337260"/>
              </a:lnTo>
            </a:path>
          </a:pathLst>
        </a:custGeom>
        <a:noFill/>
        <a:ln w="1905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BBD32-B12F-4A8C-854E-E114E650360E}">
      <dsp:nvSpPr>
        <dsp:cNvPr id="0" name=""/>
        <dsp:cNvSpPr/>
      </dsp:nvSpPr>
      <dsp:spPr>
        <a:xfrm>
          <a:off x="1357237" y="2122855"/>
          <a:ext cx="830996" cy="395478"/>
        </a:xfrm>
        <a:custGeom>
          <a:avLst/>
          <a:gdLst/>
          <a:ahLst/>
          <a:cxnLst/>
          <a:rect l="0" t="0" r="0" b="0"/>
          <a:pathLst>
            <a:path>
              <a:moveTo>
                <a:pt x="768956" y="0"/>
              </a:moveTo>
              <a:lnTo>
                <a:pt x="768956" y="249386"/>
              </a:lnTo>
              <a:lnTo>
                <a:pt x="0" y="249386"/>
              </a:lnTo>
              <a:lnTo>
                <a:pt x="0" y="365953"/>
              </a:lnTo>
            </a:path>
          </a:pathLst>
        </a:custGeom>
        <a:noFill/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8225D-C3A7-458C-910A-C4E1BD493B9A}">
      <dsp:nvSpPr>
        <dsp:cNvPr id="0" name=""/>
        <dsp:cNvSpPr/>
      </dsp:nvSpPr>
      <dsp:spPr>
        <a:xfrm>
          <a:off x="2188233" y="863895"/>
          <a:ext cx="2172005" cy="395478"/>
        </a:xfrm>
        <a:custGeom>
          <a:avLst/>
          <a:gdLst/>
          <a:ahLst/>
          <a:cxnLst/>
          <a:rect l="0" t="0" r="0" b="0"/>
          <a:pathLst>
            <a:path>
              <a:moveTo>
                <a:pt x="2009848" y="0"/>
              </a:moveTo>
              <a:lnTo>
                <a:pt x="2009848" y="249386"/>
              </a:lnTo>
              <a:lnTo>
                <a:pt x="0" y="249386"/>
              </a:lnTo>
              <a:lnTo>
                <a:pt x="0" y="365953"/>
              </a:lnTo>
            </a:path>
          </a:pathLst>
        </a:custGeom>
        <a:noFill/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1EC1A-BCC6-45AF-8DBF-41D4FF60C112}">
      <dsp:nvSpPr>
        <dsp:cNvPr id="0" name=""/>
        <dsp:cNvSpPr/>
      </dsp:nvSpPr>
      <dsp:spPr>
        <a:xfrm>
          <a:off x="3439761" y="413"/>
          <a:ext cx="1840955" cy="863481"/>
        </a:xfrm>
        <a:prstGeom prst="roundRect">
          <a:avLst>
            <a:gd name="adj" fmla="val 10000"/>
          </a:avLst>
        </a:prstGeom>
        <a:solidFill>
          <a:srgbClr val="61625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D5201-58FC-4DED-B6CB-4A5396211AD1}">
      <dsp:nvSpPr>
        <dsp:cNvPr id="0" name=""/>
        <dsp:cNvSpPr/>
      </dsp:nvSpPr>
      <dsp:spPr>
        <a:xfrm>
          <a:off x="3590852" y="143949"/>
          <a:ext cx="1840955" cy="86348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1625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Boundary work</a:t>
          </a:r>
        </a:p>
      </dsp:txBody>
      <dsp:txXfrm>
        <a:off x="3616142" y="169239"/>
        <a:ext cx="1790375" cy="812901"/>
      </dsp:txXfrm>
    </dsp:sp>
    <dsp:sp modelId="{FF6D0CC8-07FA-4600-A336-702E97404FB9}">
      <dsp:nvSpPr>
        <dsp:cNvPr id="0" name=""/>
        <dsp:cNvSpPr/>
      </dsp:nvSpPr>
      <dsp:spPr>
        <a:xfrm>
          <a:off x="1508327" y="1259374"/>
          <a:ext cx="1359812" cy="863481"/>
        </a:xfrm>
        <a:prstGeom prst="roundRect">
          <a:avLst>
            <a:gd name="adj" fmla="val 10000"/>
          </a:avLst>
        </a:prstGeom>
        <a:solidFill>
          <a:srgbClr val="964D2C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927E1-78A9-4C66-9646-FC599FD98FA3}">
      <dsp:nvSpPr>
        <dsp:cNvPr id="0" name=""/>
        <dsp:cNvSpPr/>
      </dsp:nvSpPr>
      <dsp:spPr>
        <a:xfrm>
          <a:off x="1659417" y="1402909"/>
          <a:ext cx="1359812" cy="86348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Types</a:t>
          </a:r>
        </a:p>
      </dsp:txBody>
      <dsp:txXfrm>
        <a:off x="1684707" y="1428199"/>
        <a:ext cx="1309232" cy="812901"/>
      </dsp:txXfrm>
    </dsp:sp>
    <dsp:sp modelId="{57975E63-FB80-471E-9417-6539DE3A652E}">
      <dsp:nvSpPr>
        <dsp:cNvPr id="0" name=""/>
        <dsp:cNvSpPr/>
      </dsp:nvSpPr>
      <dsp:spPr>
        <a:xfrm>
          <a:off x="677330" y="2518334"/>
          <a:ext cx="1359812" cy="863481"/>
        </a:xfrm>
        <a:prstGeom prst="roundRect">
          <a:avLst>
            <a:gd name="adj" fmla="val 10000"/>
          </a:avLst>
        </a:prstGeom>
        <a:solidFill>
          <a:srgbClr val="66553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C21D0-72F5-4769-BCD1-E84EA6FFA08A}">
      <dsp:nvSpPr>
        <dsp:cNvPr id="0" name=""/>
        <dsp:cNvSpPr/>
      </dsp:nvSpPr>
      <dsp:spPr>
        <a:xfrm>
          <a:off x="828421" y="2661869"/>
          <a:ext cx="1359812" cy="86348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Symbolic</a:t>
          </a:r>
        </a:p>
      </dsp:txBody>
      <dsp:txXfrm>
        <a:off x="853711" y="2687159"/>
        <a:ext cx="1309232" cy="812901"/>
      </dsp:txXfrm>
    </dsp:sp>
    <dsp:sp modelId="{76C05D21-EC65-432B-A66F-545DD5D6DA66}">
      <dsp:nvSpPr>
        <dsp:cNvPr id="0" name=""/>
        <dsp:cNvSpPr/>
      </dsp:nvSpPr>
      <dsp:spPr>
        <a:xfrm>
          <a:off x="717880" y="3746286"/>
          <a:ext cx="1359812" cy="863481"/>
        </a:xfrm>
        <a:prstGeom prst="roundRect">
          <a:avLst>
            <a:gd name="adj" fmla="val 10000"/>
          </a:avLst>
        </a:prstGeom>
        <a:solidFill>
          <a:srgbClr val="848058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56640-164F-4239-AE2F-866939D40362}">
      <dsp:nvSpPr>
        <dsp:cNvPr id="0" name=""/>
        <dsp:cNvSpPr/>
      </dsp:nvSpPr>
      <dsp:spPr>
        <a:xfrm>
          <a:off x="868970" y="3889822"/>
          <a:ext cx="1359812" cy="86348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Syntactic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Semantic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Pragmatic </a:t>
          </a:r>
          <a:endParaRPr lang="en-ZA" sz="1300" kern="1200" dirty="0">
            <a:solidFill>
              <a:srgbClr val="2E2224">
                <a:hueOff val="0"/>
                <a:satOff val="0"/>
                <a:lumOff val="0"/>
                <a:alphaOff val="0"/>
              </a:srgbClr>
            </a:solidFill>
            <a:latin typeface="Candara"/>
            <a:ea typeface="+mn-ea"/>
            <a:cs typeface="+mn-cs"/>
          </a:endParaRPr>
        </a:p>
      </dsp:txBody>
      <dsp:txXfrm>
        <a:off x="894260" y="3915112"/>
        <a:ext cx="1309232" cy="812901"/>
      </dsp:txXfrm>
    </dsp:sp>
    <dsp:sp modelId="{43D90720-0B7A-49DB-B65E-C36F92C9E32C}">
      <dsp:nvSpPr>
        <dsp:cNvPr id="0" name=""/>
        <dsp:cNvSpPr/>
      </dsp:nvSpPr>
      <dsp:spPr>
        <a:xfrm>
          <a:off x="2339324" y="2518334"/>
          <a:ext cx="1359812" cy="863481"/>
        </a:xfrm>
        <a:prstGeom prst="roundRect">
          <a:avLst>
            <a:gd name="adj" fmla="val 10000"/>
          </a:avLst>
        </a:prstGeom>
        <a:solidFill>
          <a:srgbClr val="66553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F6A75-6181-482B-958E-85A12764F58F}">
      <dsp:nvSpPr>
        <dsp:cNvPr id="0" name=""/>
        <dsp:cNvSpPr/>
      </dsp:nvSpPr>
      <dsp:spPr>
        <a:xfrm>
          <a:off x="2490414" y="2661869"/>
          <a:ext cx="1359812" cy="86348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Social</a:t>
          </a:r>
        </a:p>
      </dsp:txBody>
      <dsp:txXfrm>
        <a:off x="2515704" y="2687159"/>
        <a:ext cx="1309232" cy="812901"/>
      </dsp:txXfrm>
    </dsp:sp>
    <dsp:sp modelId="{A3C7AF10-8F95-4D71-B983-2BEE5E4E54F6}">
      <dsp:nvSpPr>
        <dsp:cNvPr id="0" name=""/>
        <dsp:cNvSpPr/>
      </dsp:nvSpPr>
      <dsp:spPr>
        <a:xfrm>
          <a:off x="2352051" y="3777708"/>
          <a:ext cx="1359812" cy="863481"/>
        </a:xfrm>
        <a:prstGeom prst="roundRect">
          <a:avLst>
            <a:gd name="adj" fmla="val 10000"/>
          </a:avLst>
        </a:prstGeom>
        <a:solidFill>
          <a:srgbClr val="848058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BB49D-1CDB-4162-8DB3-37DAA4DAD704}">
      <dsp:nvSpPr>
        <dsp:cNvPr id="0" name=""/>
        <dsp:cNvSpPr/>
      </dsp:nvSpPr>
      <dsp:spPr>
        <a:xfrm>
          <a:off x="2503142" y="3921243"/>
          <a:ext cx="1359812" cy="86348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Resources </a:t>
          </a:r>
          <a:endParaRPr lang="en-ZA" sz="1300" kern="1200" dirty="0">
            <a:solidFill>
              <a:srgbClr val="2E2224">
                <a:hueOff val="0"/>
                <a:satOff val="0"/>
                <a:lumOff val="0"/>
                <a:alphaOff val="0"/>
              </a:srgbClr>
            </a:solidFill>
            <a:latin typeface="Candara"/>
            <a:ea typeface="+mn-ea"/>
            <a:cs typeface="+mn-cs"/>
          </a:endParaRPr>
        </a:p>
      </dsp:txBody>
      <dsp:txXfrm>
        <a:off x="2528432" y="3946533"/>
        <a:ext cx="1309232" cy="812901"/>
      </dsp:txXfrm>
    </dsp:sp>
    <dsp:sp modelId="{23414FC0-51DC-41D6-8265-D802F12428FE}">
      <dsp:nvSpPr>
        <dsp:cNvPr id="0" name=""/>
        <dsp:cNvSpPr/>
      </dsp:nvSpPr>
      <dsp:spPr>
        <a:xfrm>
          <a:off x="3547684" y="1243175"/>
          <a:ext cx="1359812" cy="863481"/>
        </a:xfrm>
        <a:prstGeom prst="roundRect">
          <a:avLst>
            <a:gd name="adj" fmla="val 10000"/>
          </a:avLst>
        </a:prstGeom>
        <a:solidFill>
          <a:srgbClr val="964D2C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0A274-9F89-4994-B634-DA4D6430F1BC}">
      <dsp:nvSpPr>
        <dsp:cNvPr id="0" name=""/>
        <dsp:cNvSpPr/>
      </dsp:nvSpPr>
      <dsp:spPr>
        <a:xfrm>
          <a:off x="3698774" y="1386710"/>
          <a:ext cx="1359812" cy="86348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Objects</a:t>
          </a:r>
        </a:p>
      </dsp:txBody>
      <dsp:txXfrm>
        <a:off x="3724064" y="1412000"/>
        <a:ext cx="1309232" cy="812901"/>
      </dsp:txXfrm>
    </dsp:sp>
    <dsp:sp modelId="{8C3A7FFE-514B-4C51-B36C-0B1E4DE50DC1}">
      <dsp:nvSpPr>
        <dsp:cNvPr id="0" name=""/>
        <dsp:cNvSpPr/>
      </dsp:nvSpPr>
      <dsp:spPr>
        <a:xfrm>
          <a:off x="4034238" y="2484563"/>
          <a:ext cx="1359812" cy="863481"/>
        </a:xfrm>
        <a:prstGeom prst="roundRect">
          <a:avLst>
            <a:gd name="adj" fmla="val 10000"/>
          </a:avLst>
        </a:prstGeom>
        <a:solidFill>
          <a:srgbClr val="66553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69474-AE18-4920-9802-2F8DD0F377A5}">
      <dsp:nvSpPr>
        <dsp:cNvPr id="0" name=""/>
        <dsp:cNvSpPr/>
      </dsp:nvSpPr>
      <dsp:spPr>
        <a:xfrm>
          <a:off x="4185328" y="2628099"/>
          <a:ext cx="1359812" cy="86348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Materials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Tools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Tasks </a:t>
          </a:r>
        </a:p>
      </dsp:txBody>
      <dsp:txXfrm>
        <a:off x="4210618" y="2653389"/>
        <a:ext cx="1309232" cy="812901"/>
      </dsp:txXfrm>
    </dsp:sp>
    <dsp:sp modelId="{A47184CD-0AE5-454B-B5BE-4043CD6E16B5}">
      <dsp:nvSpPr>
        <dsp:cNvPr id="0" name=""/>
        <dsp:cNvSpPr/>
      </dsp:nvSpPr>
      <dsp:spPr>
        <a:xfrm>
          <a:off x="6711250" y="1275572"/>
          <a:ext cx="1359812" cy="863481"/>
        </a:xfrm>
        <a:prstGeom prst="roundRect">
          <a:avLst>
            <a:gd name="adj" fmla="val 10000"/>
          </a:avLst>
        </a:prstGeom>
        <a:solidFill>
          <a:srgbClr val="964D2C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F4BDB-D625-4AA8-9B32-535EBDDF799D}">
      <dsp:nvSpPr>
        <dsp:cNvPr id="0" name=""/>
        <dsp:cNvSpPr/>
      </dsp:nvSpPr>
      <dsp:spPr>
        <a:xfrm>
          <a:off x="6862341" y="1419108"/>
          <a:ext cx="1359812" cy="86348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964D2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Processes</a:t>
          </a:r>
        </a:p>
      </dsp:txBody>
      <dsp:txXfrm>
        <a:off x="6887631" y="1444398"/>
        <a:ext cx="1309232" cy="812901"/>
      </dsp:txXfrm>
    </dsp:sp>
    <dsp:sp modelId="{5504FE34-F533-4318-85FA-E84BF68FE019}">
      <dsp:nvSpPr>
        <dsp:cNvPr id="0" name=""/>
        <dsp:cNvSpPr/>
      </dsp:nvSpPr>
      <dsp:spPr>
        <a:xfrm>
          <a:off x="5705723" y="2486393"/>
          <a:ext cx="1737867" cy="2055810"/>
        </a:xfrm>
        <a:prstGeom prst="roundRect">
          <a:avLst>
            <a:gd name="adj" fmla="val 10000"/>
          </a:avLst>
        </a:prstGeom>
        <a:solidFill>
          <a:srgbClr val="66553E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1F563-DAA4-4FEC-AA4C-DE1A9B93C202}">
      <dsp:nvSpPr>
        <dsp:cNvPr id="0" name=""/>
        <dsp:cNvSpPr/>
      </dsp:nvSpPr>
      <dsp:spPr>
        <a:xfrm>
          <a:off x="5856813" y="2629929"/>
          <a:ext cx="1737867" cy="205581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9050" cap="flat" cmpd="sng" algn="ctr">
          <a:solidFill>
            <a:srgbClr val="66553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Crossing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Shifting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Territorialisation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Institutionalisation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Politicisation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>
              <a:solidFill>
                <a:srgbClr val="2E2224">
                  <a:hueOff val="0"/>
                  <a:satOff val="0"/>
                  <a:lumOff val="0"/>
                  <a:alphaOff val="0"/>
                </a:srgbClr>
              </a:solidFill>
              <a:latin typeface="Candara"/>
              <a:ea typeface="+mn-ea"/>
              <a:cs typeface="+mn-cs"/>
            </a:rPr>
            <a:t>Relocation</a:t>
          </a:r>
        </a:p>
      </dsp:txBody>
      <dsp:txXfrm>
        <a:off x="5907713" y="2680829"/>
        <a:ext cx="1636067" cy="1954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E4051-4377-4F21-BDF6-B18F756E3C2E}" type="datetimeFigureOut">
              <a:rPr lang="en-ZA" smtClean="0"/>
              <a:t>2014/03/13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DD15A-8A5D-4E36-9644-B625110B43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789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D15A-8A5D-4E36-9644-B625110B4310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2818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22750-96ED-4C07-8C06-2AF0C5F75449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8177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22750-96ED-4C07-8C06-2AF0C5F75449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5955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FIGURE 1: A MODEL FOR THE ANALYSIS OF AN ARTISANAL TRADE AND EDUCATION, APPLIED TO SOUTH AFRICA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22750-96ED-4C07-8C06-2AF0C5F75449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7998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715AE-2AEC-42AF-B071-3B62C37B2A1E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057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22750-96ED-4C07-8C06-2AF0C5F75449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5204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715AE-2AEC-42AF-B071-3B62C37B2A1E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057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8433" y="152400"/>
            <a:ext cx="2367967" cy="990600"/>
          </a:xfrm>
          <a:prstGeom prst="rect">
            <a:avLst/>
          </a:prstGeom>
        </p:spPr>
      </p:pic>
      <p:pic>
        <p:nvPicPr>
          <p:cNvPr id="5" name="Picture 4" descr="ba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28433" y="152400"/>
            <a:ext cx="2367967" cy="990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2D6B-9E0C-4F7F-916D-3E19681E89B1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6714-2C78-41F1-876F-A7D16455DF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0"/>
            <a:ext cx="7696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/>
              <a:t/>
            </a:r>
            <a:br>
              <a:rPr lang="en-ZA" dirty="0"/>
            </a:br>
            <a:r>
              <a:rPr lang="en-ZA" b="1" cap="all" dirty="0" smtClean="0"/>
              <a:t>Studying </a:t>
            </a:r>
            <a:r>
              <a:rPr lang="en-ZA" b="1" cap="all" dirty="0"/>
              <a:t>professions in shifting occupational contexts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170"/>
            <a:ext cx="7772400" cy="988253"/>
          </a:xfrm>
        </p:spPr>
        <p:txBody>
          <a:bodyPr>
            <a:normAutofit fontScale="40000" lnSpcReduction="20000"/>
          </a:bodyPr>
          <a:lstStyle/>
          <a:p>
            <a:r>
              <a:rPr lang="en-ZA" sz="4800" dirty="0"/>
              <a:t>LMIP Seminar Series</a:t>
            </a:r>
          </a:p>
          <a:p>
            <a:r>
              <a:rPr lang="en-ZA" sz="4800" dirty="0"/>
              <a:t>11 March 2014</a:t>
            </a:r>
          </a:p>
          <a:p>
            <a:r>
              <a:rPr lang="en-ZA" sz="4800" dirty="0" err="1"/>
              <a:t>Dr.</a:t>
            </a:r>
            <a:r>
              <a:rPr lang="en-ZA" sz="4800" dirty="0"/>
              <a:t> Angelique Wildschut &amp; Ms Tamlynne Meyer</a:t>
            </a:r>
          </a:p>
          <a:p>
            <a:endParaRPr lang="en-US" sz="4500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5293818"/>
            <a:ext cx="7696200" cy="649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1719688"/>
            <a:ext cx="2819400" cy="117591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SA study using boundaries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000" dirty="0"/>
              <a:t>“</a:t>
            </a:r>
            <a:r>
              <a:rPr lang="en-ZA" sz="1400" b="1" i="1" dirty="0"/>
              <a:t>the construction of boundaries (‘boundary work’) is central to the establishment and reproduction of the professions” (Fournier, 2009: 69).</a:t>
            </a:r>
          </a:p>
          <a:p>
            <a:r>
              <a:rPr lang="en-ZA" sz="1400" dirty="0" smtClean="0"/>
              <a:t>A study to understand shifting artisanal occupational milieus and identities towards a Labour Market Intelligence System in SA</a:t>
            </a:r>
          </a:p>
          <a:p>
            <a:pPr algn="just"/>
            <a:r>
              <a:rPr lang="en-ZA" sz="1400" dirty="0"/>
              <a:t>Key concepts in the study of boundaries:</a:t>
            </a:r>
          </a:p>
          <a:p>
            <a:pPr lvl="1" algn="just"/>
            <a:r>
              <a:rPr lang="en-ZA" sz="1400" u="sng" dirty="0"/>
              <a:t>Symbolic boundaries: </a:t>
            </a:r>
            <a:r>
              <a:rPr lang="en-ZA" sz="1400" dirty="0"/>
              <a:t>conceptual distinctions made by social actors to categorise objects, people, practices, and even time and space. </a:t>
            </a:r>
          </a:p>
          <a:p>
            <a:pPr lvl="1" algn="just"/>
            <a:r>
              <a:rPr lang="en-ZA" sz="1400" u="sng" dirty="0"/>
              <a:t>Social boundaries: </a:t>
            </a:r>
            <a:r>
              <a:rPr lang="en-ZA" sz="1400" dirty="0"/>
              <a:t>objectified forms of social differences manifested in unequal access to and unequal distribution of resources and social opportunities. This boundary would for instance, be evident in racial categorisation. </a:t>
            </a:r>
            <a:endParaRPr lang="en-ZA" sz="1400" dirty="0" smtClean="0"/>
          </a:p>
          <a:p>
            <a:pPr algn="just"/>
            <a:r>
              <a:rPr lang="en-ZA" sz="1400" dirty="0"/>
              <a:t>Provides a theoretical lens to study and focus on the processes involved in the maintenance of boundaries – allows us to make explicit the basis upon which inequality is often maintained, re/produced, or transformed </a:t>
            </a:r>
          </a:p>
          <a:p>
            <a:pPr lvl="1" algn="just"/>
            <a:r>
              <a:rPr lang="en-ZA" sz="1400" dirty="0" smtClean="0"/>
              <a:t>“search for understanding the role of symbolic resources (</a:t>
            </a:r>
            <a:r>
              <a:rPr lang="en-ZA" sz="1400" dirty="0" err="1" smtClean="0"/>
              <a:t>eg</a:t>
            </a:r>
            <a:r>
              <a:rPr lang="en-ZA" sz="1400" dirty="0" smtClean="0"/>
              <a:t>. conceptual distinctions, interpretive strategies, cultural traditions) in creating, maintaining, contesting, or even dissolving institutionalised social differences (</a:t>
            </a:r>
            <a:r>
              <a:rPr lang="en-ZA" sz="1400" dirty="0" err="1" smtClean="0"/>
              <a:t>eg</a:t>
            </a:r>
            <a:r>
              <a:rPr lang="en-ZA" sz="1400" dirty="0" smtClean="0"/>
              <a:t>. class, gender, race, territorial inequality etc.)” (Lamont &amp; Molnar, 2002: 168).</a:t>
            </a:r>
          </a:p>
          <a:p>
            <a:pPr marL="457200" lvl="1" indent="0" algn="ctr">
              <a:buNone/>
            </a:pPr>
            <a:r>
              <a:rPr lang="en-ZA" sz="1900" dirty="0" smtClean="0">
                <a:solidFill>
                  <a:srgbClr val="FF0000"/>
                </a:solidFill>
              </a:rPr>
              <a:t>What </a:t>
            </a:r>
            <a:r>
              <a:rPr lang="en-ZA" sz="1900" dirty="0">
                <a:solidFill>
                  <a:srgbClr val="FF0000"/>
                </a:solidFill>
              </a:rPr>
              <a:t>does the nature and use of boundary objects and the particular types of boundary work tell us about the presence, nature and extent of occupational structural change? </a:t>
            </a:r>
          </a:p>
          <a:p>
            <a:pPr lvl="1" algn="just"/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1964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Working conceptual frame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571751"/>
              </p:ext>
            </p:extLst>
          </p:nvPr>
        </p:nvGraphicFramePr>
        <p:xfrm>
          <a:off x="457200" y="1341438"/>
          <a:ext cx="8229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109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Extending an analytical frame</a:t>
            </a:r>
            <a:endParaRPr lang="en-Z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200"/>
            <a:ext cx="8496944" cy="49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688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752"/>
            <a:ext cx="7543800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ZA" sz="1400" dirty="0" smtClean="0"/>
              <a:t> </a:t>
            </a:r>
            <a:r>
              <a:rPr lang="en-ZA" sz="1400" b="1" dirty="0" smtClean="0"/>
              <a:t>Technology</a:t>
            </a:r>
          </a:p>
          <a:p>
            <a:pPr algn="just"/>
            <a:r>
              <a:rPr lang="en-ZA" sz="1400" dirty="0" smtClean="0"/>
              <a:t>Increased computerization &amp; automation of production processes -  previously manually controlled. </a:t>
            </a:r>
          </a:p>
          <a:p>
            <a:pPr algn="just"/>
            <a:r>
              <a:rPr lang="en-ZA" sz="1400" dirty="0" smtClean="0"/>
              <a:t>Increased need for technologically skilled artisans &amp; reduced involvement in direct production. </a:t>
            </a:r>
          </a:p>
          <a:p>
            <a:pPr algn="just"/>
            <a:r>
              <a:rPr lang="en-ZA" sz="1400" dirty="0" smtClean="0"/>
              <a:t>Combine/eliminate certain jobs/tasks </a:t>
            </a:r>
          </a:p>
          <a:p>
            <a:pPr algn="just"/>
            <a:r>
              <a:rPr lang="en-ZA" sz="1400" dirty="0" smtClean="0"/>
              <a:t>Formal knowledge of professionals allow them to claim jurisdictional authority as the nature of there job and training requires them to be exposed to technology. </a:t>
            </a:r>
          </a:p>
          <a:p>
            <a:pPr algn="just"/>
            <a:r>
              <a:rPr lang="en-ZA" sz="1400" dirty="0" smtClean="0"/>
              <a:t>Boundary objects: </a:t>
            </a:r>
            <a:r>
              <a:rPr lang="en-ZA" sz="1400" i="1" dirty="0" smtClean="0"/>
              <a:t>SCADA</a:t>
            </a:r>
            <a:r>
              <a:rPr lang="en-ZA" sz="1400" dirty="0" smtClean="0"/>
              <a:t> </a:t>
            </a:r>
            <a:r>
              <a:rPr lang="en-ZA" sz="1400" i="1" dirty="0" smtClean="0"/>
              <a:t>systems</a:t>
            </a:r>
            <a:r>
              <a:rPr lang="en-ZA" sz="1400" dirty="0" smtClean="0"/>
              <a:t>, </a:t>
            </a:r>
            <a:r>
              <a:rPr lang="en-ZA" sz="1400" i="1" dirty="0" smtClean="0"/>
              <a:t>PLC’s</a:t>
            </a:r>
            <a:r>
              <a:rPr lang="en-ZA" sz="1400" dirty="0" smtClean="0"/>
              <a:t> and </a:t>
            </a:r>
            <a:r>
              <a:rPr lang="en-ZA" sz="1400" i="1" dirty="0" smtClean="0"/>
              <a:t>KUKA robots </a:t>
            </a:r>
            <a:r>
              <a:rPr lang="en-ZA" sz="1400" dirty="0" smtClean="0"/>
              <a:t>used by professionals allow symbolic boundaries to be  introduced/maintained  between artisans and professionals, and thereby allowing new jurisdictions to emerge.</a:t>
            </a:r>
          </a:p>
          <a:p>
            <a:pPr marL="0" indent="0" algn="just">
              <a:buNone/>
            </a:pPr>
            <a:r>
              <a:rPr lang="en-ZA" sz="1400" dirty="0" smtClean="0"/>
              <a:t> </a:t>
            </a:r>
          </a:p>
          <a:p>
            <a:pPr marL="0" indent="0" algn="just">
              <a:buNone/>
            </a:pPr>
            <a:r>
              <a:rPr lang="en-ZA" sz="1400" b="1" dirty="0" smtClean="0"/>
              <a:t>Organisation of work</a:t>
            </a:r>
          </a:p>
          <a:p>
            <a:pPr algn="just"/>
            <a:r>
              <a:rPr lang="en-ZA" sz="1400" dirty="0" smtClean="0"/>
              <a:t>Nature of work and organisation hierarchically structured  - allowing boundaries to be strengthened. </a:t>
            </a:r>
          </a:p>
          <a:p>
            <a:pPr algn="just"/>
            <a:r>
              <a:rPr lang="en-ZA" sz="1400" dirty="0"/>
              <a:t>Artisans </a:t>
            </a:r>
            <a:r>
              <a:rPr lang="en-ZA" sz="1400" dirty="0" smtClean="0"/>
              <a:t>are working closely </a:t>
            </a:r>
            <a:r>
              <a:rPr lang="en-ZA" sz="1400" dirty="0"/>
              <a:t>with  </a:t>
            </a:r>
            <a:r>
              <a:rPr lang="en-ZA" sz="1400" dirty="0" smtClean="0"/>
              <a:t>professionals, resulting </a:t>
            </a:r>
            <a:r>
              <a:rPr lang="en-ZA" sz="1400" dirty="0"/>
              <a:t>in improved </a:t>
            </a:r>
            <a:r>
              <a:rPr lang="en-ZA" sz="1400" dirty="0" smtClean="0"/>
              <a:t>teamwork,  but </a:t>
            </a:r>
            <a:r>
              <a:rPr lang="en-ZA" sz="1400" dirty="0"/>
              <a:t>also </a:t>
            </a:r>
            <a:r>
              <a:rPr lang="en-ZA" sz="1400" dirty="0" smtClean="0"/>
              <a:t>conflicts - allowing symbolic boundaries to be maintained. </a:t>
            </a:r>
          </a:p>
          <a:p>
            <a:pPr algn="just"/>
            <a:r>
              <a:rPr lang="en-ZA" sz="1400" dirty="0" smtClean="0"/>
              <a:t>Practical vs. Formal knowledge –jurisdictional authority </a:t>
            </a:r>
          </a:p>
          <a:p>
            <a:pPr algn="just"/>
            <a:r>
              <a:rPr lang="en-ZA" sz="1400" dirty="0" smtClean="0"/>
              <a:t>The most significant boundary object relates  to fault-finding and fixing </a:t>
            </a:r>
          </a:p>
          <a:p>
            <a:pPr algn="just"/>
            <a:r>
              <a:rPr lang="en-ZA" sz="1400" dirty="0" smtClean="0"/>
              <a:t>Overlap </a:t>
            </a:r>
            <a:r>
              <a:rPr lang="en-ZA" sz="1400" dirty="0"/>
              <a:t>in </a:t>
            </a:r>
            <a:r>
              <a:rPr lang="en-ZA" sz="1400" dirty="0" smtClean="0"/>
              <a:t>many tasks &amp; thus continual  reaffirmation of their positions  - allowing for boundary  maintenance and boundary shifting 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03648" y="426556"/>
            <a:ext cx="7024744" cy="7920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ZA" sz="3600" b="1" dirty="0" smtClean="0"/>
              <a:t>A case of mechatronics in the automotive sector </a:t>
            </a: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138629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1296144"/>
          </a:xfrm>
        </p:spPr>
        <p:txBody>
          <a:bodyPr>
            <a:normAutofit fontScale="90000"/>
          </a:bodyPr>
          <a:lstStyle/>
          <a:p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4000" dirty="0" smtClean="0"/>
              <a:t>A </a:t>
            </a:r>
            <a:r>
              <a:rPr lang="en-ZA" sz="4000" dirty="0"/>
              <a:t>case of mechatronics in the </a:t>
            </a:r>
            <a:r>
              <a:rPr lang="en-ZA" sz="4000" dirty="0" smtClean="0"/>
              <a:t/>
            </a:r>
            <a:br>
              <a:rPr lang="en-ZA" sz="4000" dirty="0" smtClean="0"/>
            </a:br>
            <a:r>
              <a:rPr lang="en-ZA" sz="4000" dirty="0" smtClean="0"/>
              <a:t>automotive sector </a:t>
            </a:r>
            <a:r>
              <a:rPr lang="en-ZA" sz="4000" dirty="0"/>
              <a:t/>
            </a:r>
            <a:br>
              <a:rPr lang="en-ZA" sz="4000" dirty="0"/>
            </a:b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ZA" dirty="0" smtClean="0"/>
          </a:p>
          <a:p>
            <a:pPr marL="0" indent="0" algn="just">
              <a:buNone/>
            </a:pPr>
            <a:r>
              <a:rPr lang="en-ZA" sz="1400" b="1" dirty="0" err="1" smtClean="0"/>
              <a:t>Managerialism</a:t>
            </a:r>
            <a:endParaRPr lang="en-ZA" sz="1400" b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ZA" sz="1400" dirty="0" smtClean="0"/>
              <a:t>Application </a:t>
            </a:r>
            <a:r>
              <a:rPr lang="en-ZA" sz="1400" dirty="0"/>
              <a:t>of management techniques – planning, organising, co-ordinating, leading, directing,  </a:t>
            </a:r>
            <a:r>
              <a:rPr lang="en-ZA" sz="1400" dirty="0" err="1"/>
              <a:t>etc</a:t>
            </a:r>
            <a:r>
              <a:rPr lang="en-ZA" sz="1400" dirty="0"/>
              <a:t> </a:t>
            </a:r>
          </a:p>
          <a:p>
            <a:pPr algn="just"/>
            <a:r>
              <a:rPr lang="en-ZA" sz="1400" dirty="0"/>
              <a:t>Can serve to strengthen/weaken/shift symbolic boundary</a:t>
            </a:r>
          </a:p>
          <a:p>
            <a:pPr algn="just"/>
            <a:r>
              <a:rPr lang="en-ZA" sz="1400" i="1" dirty="0"/>
              <a:t>‘lots more involved in being an artisan’ </a:t>
            </a:r>
            <a:r>
              <a:rPr lang="en-ZA" sz="1400" dirty="0"/>
              <a:t> </a:t>
            </a:r>
          </a:p>
          <a:p>
            <a:pPr algn="just"/>
            <a:r>
              <a:rPr lang="en-ZA" sz="1400" dirty="0"/>
              <a:t>Artisans are increasing required to have ‘soft’ skills and take on managerial functions - procurement, planning, organising, leadership,  </a:t>
            </a:r>
            <a:r>
              <a:rPr lang="en-ZA" sz="1400" dirty="0" smtClean="0"/>
              <a:t>reporting</a:t>
            </a:r>
          </a:p>
          <a:p>
            <a:pPr algn="just"/>
            <a:r>
              <a:rPr lang="en-ZA" sz="1400" dirty="0" smtClean="0"/>
              <a:t>Management previously considered a function of professionals – indicates how boundaries have shifted. 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178559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6085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ZA" sz="2500" b="1" dirty="0" smtClean="0"/>
              <a:t>In the world of work</a:t>
            </a:r>
          </a:p>
          <a:p>
            <a:pPr algn="just"/>
            <a:r>
              <a:rPr lang="en-ZA" sz="2900" dirty="0" smtClean="0"/>
              <a:t>The nature of increasing precariousness of professional groups</a:t>
            </a:r>
          </a:p>
          <a:p>
            <a:pPr algn="just"/>
            <a:r>
              <a:rPr lang="en-ZA" sz="2900" dirty="0" smtClean="0"/>
              <a:t>The basis upon which jurisdictional claims are made and maintained</a:t>
            </a:r>
          </a:p>
          <a:p>
            <a:pPr algn="just"/>
            <a:r>
              <a:rPr lang="en-ZA" sz="2900" dirty="0" smtClean="0"/>
              <a:t>The increasing impact of </a:t>
            </a:r>
            <a:r>
              <a:rPr lang="en-ZA" sz="2900" dirty="0" err="1" smtClean="0"/>
              <a:t>managerialism</a:t>
            </a:r>
            <a:r>
              <a:rPr lang="en-ZA" sz="2900" dirty="0" smtClean="0"/>
              <a:t> and organisations</a:t>
            </a:r>
          </a:p>
          <a:p>
            <a:pPr marL="0" indent="0" algn="just">
              <a:buNone/>
            </a:pPr>
            <a:r>
              <a:rPr lang="en-ZA" sz="2500" b="1" dirty="0" smtClean="0"/>
              <a:t>In the SA context and for skills development particularly</a:t>
            </a:r>
          </a:p>
          <a:p>
            <a:pPr algn="just"/>
            <a:r>
              <a:rPr lang="en-ZA" sz="2900" dirty="0" smtClean="0"/>
              <a:t>Contributing towards an emerging South African literature on professional groups </a:t>
            </a:r>
          </a:p>
          <a:p>
            <a:pPr algn="just"/>
            <a:r>
              <a:rPr lang="en-ZA" sz="2900" dirty="0" smtClean="0"/>
              <a:t>Expanding a set of theoretical and analytical frames for the study of artisanal occupations in SA</a:t>
            </a:r>
            <a:endParaRPr lang="en-ZA" sz="2900" b="1" dirty="0" smtClean="0"/>
          </a:p>
          <a:p>
            <a:pPr lvl="0" fontAlgn="base"/>
            <a:r>
              <a:rPr lang="en-ZA" sz="2900" dirty="0" smtClean="0"/>
              <a:t>Artisanal </a:t>
            </a:r>
            <a:r>
              <a:rPr lang="en-ZA" sz="2900" dirty="0"/>
              <a:t>occupations and expert occupations </a:t>
            </a:r>
          </a:p>
          <a:p>
            <a:pPr lvl="0" fontAlgn="base"/>
            <a:r>
              <a:rPr lang="en-ZA" sz="2900" dirty="0"/>
              <a:t>Artisanal occupations and development: Shortage of intermediate level skills</a:t>
            </a:r>
          </a:p>
          <a:p>
            <a:pPr lvl="0" fontAlgn="base"/>
            <a:r>
              <a:rPr lang="en-ZA" sz="2900" dirty="0"/>
              <a:t>Occupational identities and status</a:t>
            </a:r>
          </a:p>
          <a:p>
            <a:pPr lvl="0" fontAlgn="base"/>
            <a:r>
              <a:rPr lang="en-ZA" sz="2900" dirty="0"/>
              <a:t>Professions: </a:t>
            </a:r>
            <a:r>
              <a:rPr lang="en-ZA" sz="2900" dirty="0" smtClean="0"/>
              <a:t>For </a:t>
            </a:r>
            <a:r>
              <a:rPr lang="en-ZA" sz="2900" dirty="0" err="1" smtClean="0"/>
              <a:t>eg</a:t>
            </a:r>
            <a:r>
              <a:rPr lang="en-ZA" sz="2900" dirty="0" smtClean="0"/>
              <a:t>. academic or law professions </a:t>
            </a:r>
          </a:p>
          <a:p>
            <a:pPr lvl="0" fontAlgn="base"/>
            <a:r>
              <a:rPr lang="en-ZA" sz="2900" dirty="0" smtClean="0"/>
              <a:t>Institutionalised </a:t>
            </a:r>
            <a:r>
              <a:rPr lang="en-ZA" sz="2900" dirty="0"/>
              <a:t>inequalities: Gender, race, age, ethnicity, disability, </a:t>
            </a:r>
            <a:r>
              <a:rPr lang="en-ZA" sz="2900" dirty="0" smtClean="0"/>
              <a:t>for </a:t>
            </a:r>
            <a:r>
              <a:rPr lang="en-ZA" sz="2900" dirty="0" err="1" smtClean="0"/>
              <a:t>eg</a:t>
            </a:r>
            <a:r>
              <a:rPr lang="en-ZA" sz="2900" dirty="0" smtClean="0"/>
              <a:t>.</a:t>
            </a:r>
            <a:endParaRPr lang="en-ZA" sz="2500" b="1" dirty="0" smtClean="0"/>
          </a:p>
          <a:p>
            <a:pPr marL="0" indent="0" algn="just">
              <a:buNone/>
            </a:pPr>
            <a:endParaRPr lang="en-ZA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490" y="404664"/>
            <a:ext cx="7024744" cy="7920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ZA" dirty="0" smtClean="0"/>
              <a:t>Relevance to current debates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4519236"/>
      </p:ext>
    </p:extLst>
  </p:cSld>
  <p:clrMapOvr>
    <a:masterClrMapping/>
  </p:clrMapOvr>
</p:sld>
</file>

<file path=ppt/theme/theme1.xml><?xml version="1.0" encoding="utf-8"?>
<a:theme xmlns:a="http://schemas.openxmlformats.org/drawingml/2006/main" name="LMIP">
  <a:themeElements>
    <a:clrScheme name="LMIP">
      <a:dk1>
        <a:sysClr val="windowText" lastClr="000000"/>
      </a:dk1>
      <a:lt1>
        <a:srgbClr val="FFFFFF"/>
      </a:lt1>
      <a:dk2>
        <a:srgbClr val="7F7F7F"/>
      </a:dk2>
      <a:lt2>
        <a:srgbClr val="EEECE1"/>
      </a:lt2>
      <a:accent1>
        <a:srgbClr val="00B5AD"/>
      </a:accent1>
      <a:accent2>
        <a:srgbClr val="EE2D2F"/>
      </a:accent2>
      <a:accent3>
        <a:srgbClr val="F7941E"/>
      </a:accent3>
      <a:accent4>
        <a:srgbClr val="D1FFFD"/>
      </a:accent4>
      <a:accent5>
        <a:srgbClr val="FCE0E0"/>
      </a:accent5>
      <a:accent6>
        <a:srgbClr val="FDE6CB"/>
      </a:accent6>
      <a:hlink>
        <a:srgbClr val="EE2D2F"/>
      </a:hlink>
      <a:folHlink>
        <a:srgbClr val="00B5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MIP">
    <a:dk1>
      <a:sysClr val="windowText" lastClr="000000"/>
    </a:dk1>
    <a:lt1>
      <a:srgbClr val="FFFFFF"/>
    </a:lt1>
    <a:dk2>
      <a:srgbClr val="7F7F7F"/>
    </a:dk2>
    <a:lt2>
      <a:srgbClr val="EEECE1"/>
    </a:lt2>
    <a:accent1>
      <a:srgbClr val="00B5AD"/>
    </a:accent1>
    <a:accent2>
      <a:srgbClr val="EE2D2F"/>
    </a:accent2>
    <a:accent3>
      <a:srgbClr val="F7941E"/>
    </a:accent3>
    <a:accent4>
      <a:srgbClr val="D1FFFD"/>
    </a:accent4>
    <a:accent5>
      <a:srgbClr val="FCE0E0"/>
    </a:accent5>
    <a:accent6>
      <a:srgbClr val="FDE6CB"/>
    </a:accent6>
    <a:hlink>
      <a:srgbClr val="EE2D2F"/>
    </a:hlink>
    <a:folHlink>
      <a:srgbClr val="00B5A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662</Words>
  <Application>Microsoft Office PowerPoint</Application>
  <PresentationFormat>On-screen Show (4:3)</PresentationFormat>
  <Paragraphs>80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LMIP</vt:lpstr>
      <vt:lpstr> Studying professions in shifting occupational contexts</vt:lpstr>
      <vt:lpstr>SA study using boundaries</vt:lpstr>
      <vt:lpstr>Working conceptual frame</vt:lpstr>
      <vt:lpstr>Extending an analytical frame</vt:lpstr>
      <vt:lpstr>PowerPoint Presentation</vt:lpstr>
      <vt:lpstr> A case of mechatronics in the  automotive sector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Francois</dc:creator>
  <cp:lastModifiedBy>Rushil Ranchod</cp:lastModifiedBy>
  <cp:revision>105</cp:revision>
  <dcterms:created xsi:type="dcterms:W3CDTF">2013-07-09T12:28:33Z</dcterms:created>
  <dcterms:modified xsi:type="dcterms:W3CDTF">2014-03-13T11:46:51Z</dcterms:modified>
</cp:coreProperties>
</file>